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67" r:id="rId3"/>
    <p:sldId id="324" r:id="rId4"/>
    <p:sldId id="320" r:id="rId5"/>
    <p:sldId id="271" r:id="rId6"/>
    <p:sldId id="328" r:id="rId7"/>
    <p:sldId id="272" r:id="rId8"/>
    <p:sldId id="280" r:id="rId9"/>
    <p:sldId id="273" r:id="rId10"/>
    <p:sldId id="317" r:id="rId11"/>
    <p:sldId id="322" r:id="rId12"/>
    <p:sldId id="321" r:id="rId13"/>
    <p:sldId id="323" r:id="rId14"/>
    <p:sldId id="325" r:id="rId15"/>
    <p:sldId id="326" r:id="rId16"/>
    <p:sldId id="327" r:id="rId17"/>
    <p:sldId id="315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9D9D9"/>
    <a:srgbClr val="1A0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FB0BD8-3000-4514-B132-C06C83F47D42}" v="541" dt="2020-12-02T10:33:41.2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iton Tavares" userId="fdc2ab21a71d34aa" providerId="LiveId" clId="{BDFB0BD8-3000-4514-B132-C06C83F47D42}"/>
    <pc:docChg chg="undo custSel addSld modSld">
      <pc:chgData name="Heliton Tavares" userId="fdc2ab21a71d34aa" providerId="LiveId" clId="{BDFB0BD8-3000-4514-B132-C06C83F47D42}" dt="2020-12-02T10:36:47.916" v="1488" actId="207"/>
      <pc:docMkLst>
        <pc:docMk/>
      </pc:docMkLst>
      <pc:sldChg chg="addSp delSp modSp mod">
        <pc:chgData name="Heliton Tavares" userId="fdc2ab21a71d34aa" providerId="LiveId" clId="{BDFB0BD8-3000-4514-B132-C06C83F47D42}" dt="2020-12-02T10:28:16.455" v="1439" actId="27636"/>
        <pc:sldMkLst>
          <pc:docMk/>
          <pc:sldMk cId="635514839" sldId="256"/>
        </pc:sldMkLst>
        <pc:spChg chg="add mod">
          <ac:chgData name="Heliton Tavares" userId="fdc2ab21a71d34aa" providerId="LiveId" clId="{BDFB0BD8-3000-4514-B132-C06C83F47D42}" dt="2020-12-02T10:28:16.455" v="1439" actId="27636"/>
          <ac:spMkLst>
            <pc:docMk/>
            <pc:sldMk cId="635514839" sldId="256"/>
            <ac:spMk id="9" creationId="{2BC0E2FE-9F5F-4329-AE59-6346683B460F}"/>
          </ac:spMkLst>
        </pc:spChg>
        <pc:spChg chg="add mod">
          <ac:chgData name="Heliton Tavares" userId="fdc2ab21a71d34aa" providerId="LiveId" clId="{BDFB0BD8-3000-4514-B132-C06C83F47D42}" dt="2020-12-02T10:27:45.138" v="1424" actId="571"/>
          <ac:spMkLst>
            <pc:docMk/>
            <pc:sldMk cId="635514839" sldId="256"/>
            <ac:spMk id="10" creationId="{E24D7DA2-E874-43EE-AE1F-6EF3BFDB5242}"/>
          </ac:spMkLst>
        </pc:spChg>
        <pc:spChg chg="del">
          <ac:chgData name="Heliton Tavares" userId="fdc2ab21a71d34aa" providerId="LiveId" clId="{BDFB0BD8-3000-4514-B132-C06C83F47D42}" dt="2020-11-30T03:44:09.915" v="0" actId="478"/>
          <ac:spMkLst>
            <pc:docMk/>
            <pc:sldMk cId="635514839" sldId="256"/>
            <ac:spMk id="10" creationId="{E431D25A-92E8-44D9-B4FE-5F4584EB7B5F}"/>
          </ac:spMkLst>
        </pc:spChg>
        <pc:spChg chg="mod">
          <ac:chgData name="Heliton Tavares" userId="fdc2ab21a71d34aa" providerId="LiveId" clId="{BDFB0BD8-3000-4514-B132-C06C83F47D42}" dt="2020-12-02T10:28:08.412" v="1437" actId="404"/>
          <ac:spMkLst>
            <pc:docMk/>
            <pc:sldMk cId="635514839" sldId="256"/>
            <ac:spMk id="15" creationId="{25D19671-72EA-40FB-BBEF-EB6E17F2C150}"/>
          </ac:spMkLst>
        </pc:spChg>
        <pc:spChg chg="del">
          <ac:chgData name="Heliton Tavares" userId="fdc2ab21a71d34aa" providerId="LiveId" clId="{BDFB0BD8-3000-4514-B132-C06C83F47D42}" dt="2020-11-30T03:44:14.163" v="1" actId="478"/>
          <ac:spMkLst>
            <pc:docMk/>
            <pc:sldMk cId="635514839" sldId="256"/>
            <ac:spMk id="16" creationId="{3107EF9F-BC3F-4267-A630-1AEDEEFC1141}"/>
          </ac:spMkLst>
        </pc:spChg>
      </pc:sldChg>
      <pc:sldChg chg="addSp delSp modSp mod">
        <pc:chgData name="Heliton Tavares" userId="fdc2ab21a71d34aa" providerId="LiveId" clId="{BDFB0BD8-3000-4514-B132-C06C83F47D42}" dt="2020-12-02T01:34:07.374" v="187" actId="14100"/>
        <pc:sldMkLst>
          <pc:docMk/>
          <pc:sldMk cId="3551714700" sldId="267"/>
        </pc:sldMkLst>
        <pc:spChg chg="mod">
          <ac:chgData name="Heliton Tavares" userId="fdc2ab21a71d34aa" providerId="LiveId" clId="{BDFB0BD8-3000-4514-B132-C06C83F47D42}" dt="2020-12-02T01:05:40.493" v="23" actId="20577"/>
          <ac:spMkLst>
            <pc:docMk/>
            <pc:sldMk cId="3551714700" sldId="267"/>
            <ac:spMk id="2" creationId="{78F15131-FF1E-46CE-B394-633330F60949}"/>
          </ac:spMkLst>
        </pc:spChg>
        <pc:spChg chg="del">
          <ac:chgData name="Heliton Tavares" userId="fdc2ab21a71d34aa" providerId="LiveId" clId="{BDFB0BD8-3000-4514-B132-C06C83F47D42}" dt="2020-12-02T01:05:29.066" v="2" actId="478"/>
          <ac:spMkLst>
            <pc:docMk/>
            <pc:sldMk cId="3551714700" sldId="267"/>
            <ac:spMk id="9" creationId="{BF911A28-4F93-417C-BCF8-736AA0E32451}"/>
          </ac:spMkLst>
        </pc:spChg>
        <pc:spChg chg="add mod">
          <ac:chgData name="Heliton Tavares" userId="fdc2ab21a71d34aa" providerId="LiveId" clId="{BDFB0BD8-3000-4514-B132-C06C83F47D42}" dt="2020-12-02T01:33:59.584" v="185" actId="1076"/>
          <ac:spMkLst>
            <pc:docMk/>
            <pc:sldMk cId="3551714700" sldId="267"/>
            <ac:spMk id="10" creationId="{C3FE4B9F-634A-484E-8542-AFD391B7CF0E}"/>
          </ac:spMkLst>
        </pc:spChg>
        <pc:spChg chg="del">
          <ac:chgData name="Heliton Tavares" userId="fdc2ab21a71d34aa" providerId="LiveId" clId="{BDFB0BD8-3000-4514-B132-C06C83F47D42}" dt="2020-12-02T01:05:29.066" v="2" actId="478"/>
          <ac:spMkLst>
            <pc:docMk/>
            <pc:sldMk cId="3551714700" sldId="267"/>
            <ac:spMk id="11" creationId="{F28E0B4C-1203-4EC7-B769-108C96FECCCD}"/>
          </ac:spMkLst>
        </pc:spChg>
        <pc:spChg chg="add mod">
          <ac:chgData name="Heliton Tavares" userId="fdc2ab21a71d34aa" providerId="LiveId" clId="{BDFB0BD8-3000-4514-B132-C06C83F47D42}" dt="2020-12-02T01:33:20.822" v="184" actId="20577"/>
          <ac:spMkLst>
            <pc:docMk/>
            <pc:sldMk cId="3551714700" sldId="267"/>
            <ac:spMk id="13" creationId="{D559BC62-3122-43AE-9618-633348E9BE30}"/>
          </ac:spMkLst>
        </pc:spChg>
        <pc:spChg chg="add mod">
          <ac:chgData name="Heliton Tavares" userId="fdc2ab21a71d34aa" providerId="LiveId" clId="{BDFB0BD8-3000-4514-B132-C06C83F47D42}" dt="2020-12-02T01:33:14.472" v="181" actId="20577"/>
          <ac:spMkLst>
            <pc:docMk/>
            <pc:sldMk cId="3551714700" sldId="267"/>
            <ac:spMk id="14" creationId="{4C745EDA-5644-4A88-A01D-49B87990241A}"/>
          </ac:spMkLst>
        </pc:spChg>
        <pc:picChg chg="del">
          <ac:chgData name="Heliton Tavares" userId="fdc2ab21a71d34aa" providerId="LiveId" clId="{BDFB0BD8-3000-4514-B132-C06C83F47D42}" dt="2020-12-02T01:05:29.066" v="2" actId="478"/>
          <ac:picMkLst>
            <pc:docMk/>
            <pc:sldMk cId="3551714700" sldId="267"/>
            <ac:picMk id="3" creationId="{84898E81-BD67-4B8A-BC64-14CC21D08EAA}"/>
          </ac:picMkLst>
        </pc:picChg>
        <pc:picChg chg="add mod">
          <ac:chgData name="Heliton Tavares" userId="fdc2ab21a71d34aa" providerId="LiveId" clId="{BDFB0BD8-3000-4514-B132-C06C83F47D42}" dt="2020-12-02T01:07:44.305" v="30" actId="208"/>
          <ac:picMkLst>
            <pc:docMk/>
            <pc:sldMk cId="3551714700" sldId="267"/>
            <ac:picMk id="6" creationId="{F45817E3-784A-494A-99A4-40B3413889A2}"/>
          </ac:picMkLst>
        </pc:picChg>
        <pc:picChg chg="del">
          <ac:chgData name="Heliton Tavares" userId="fdc2ab21a71d34aa" providerId="LiveId" clId="{BDFB0BD8-3000-4514-B132-C06C83F47D42}" dt="2020-12-02T01:05:29.066" v="2" actId="478"/>
          <ac:picMkLst>
            <pc:docMk/>
            <pc:sldMk cId="3551714700" sldId="267"/>
            <ac:picMk id="7" creationId="{17F25973-1ABC-4704-A995-C56E5E98DE4D}"/>
          </ac:picMkLst>
        </pc:picChg>
        <pc:picChg chg="add mod">
          <ac:chgData name="Heliton Tavares" userId="fdc2ab21a71d34aa" providerId="LiveId" clId="{BDFB0BD8-3000-4514-B132-C06C83F47D42}" dt="2020-12-02T01:07:50.433" v="31" actId="14100"/>
          <ac:picMkLst>
            <pc:docMk/>
            <pc:sldMk cId="3551714700" sldId="267"/>
            <ac:picMk id="8" creationId="{4A684F81-77BC-45A8-9B7D-B9A8BA0A54EE}"/>
          </ac:picMkLst>
        </pc:picChg>
        <pc:picChg chg="add mod">
          <ac:chgData name="Heliton Tavares" userId="fdc2ab21a71d34aa" providerId="LiveId" clId="{BDFB0BD8-3000-4514-B132-C06C83F47D42}" dt="2020-12-02T01:34:07.374" v="187" actId="14100"/>
          <ac:picMkLst>
            <pc:docMk/>
            <pc:sldMk cId="3551714700" sldId="267"/>
            <ac:picMk id="12" creationId="{312C8188-B302-402B-8F33-85967C73E4AB}"/>
          </ac:picMkLst>
        </pc:picChg>
      </pc:sldChg>
      <pc:sldChg chg="addSp delSp modSp mod">
        <pc:chgData name="Heliton Tavares" userId="fdc2ab21a71d34aa" providerId="LiveId" clId="{BDFB0BD8-3000-4514-B132-C06C83F47D42}" dt="2020-12-02T02:17:29.962" v="693" actId="20577"/>
        <pc:sldMkLst>
          <pc:docMk/>
          <pc:sldMk cId="2934812777" sldId="271"/>
        </pc:sldMkLst>
        <pc:spChg chg="mod">
          <ac:chgData name="Heliton Tavares" userId="fdc2ab21a71d34aa" providerId="LiveId" clId="{BDFB0BD8-3000-4514-B132-C06C83F47D42}" dt="2020-12-02T02:10:16.922" v="675" actId="20577"/>
          <ac:spMkLst>
            <pc:docMk/>
            <pc:sldMk cId="2934812777" sldId="271"/>
            <ac:spMk id="2" creationId="{84CEBF20-7541-4DA1-885B-D594F8FDD1E4}"/>
          </ac:spMkLst>
        </pc:spChg>
        <pc:spChg chg="add del">
          <ac:chgData name="Heliton Tavares" userId="fdc2ab21a71d34aa" providerId="LiveId" clId="{BDFB0BD8-3000-4514-B132-C06C83F47D42}" dt="2020-12-02T02:16:25.455" v="685"/>
          <ac:spMkLst>
            <pc:docMk/>
            <pc:sldMk cId="2934812777" sldId="271"/>
            <ac:spMk id="5" creationId="{1DA3DE0B-BCBF-4840-BDDB-48AB5E492396}"/>
          </ac:spMkLst>
        </pc:spChg>
        <pc:spChg chg="mod">
          <ac:chgData name="Heliton Tavares" userId="fdc2ab21a71d34aa" providerId="LiveId" clId="{BDFB0BD8-3000-4514-B132-C06C83F47D42}" dt="2020-12-02T02:17:29.962" v="693" actId="20577"/>
          <ac:spMkLst>
            <pc:docMk/>
            <pc:sldMk cId="2934812777" sldId="271"/>
            <ac:spMk id="12" creationId="{C0F1FC18-DAC3-49F8-A145-F7BC3A4F12DF}"/>
          </ac:spMkLst>
        </pc:spChg>
        <pc:picChg chg="add mod">
          <ac:chgData name="Heliton Tavares" userId="fdc2ab21a71d34aa" providerId="LiveId" clId="{BDFB0BD8-3000-4514-B132-C06C83F47D42}" dt="2020-12-02T02:10:00.864" v="668" actId="14100"/>
          <ac:picMkLst>
            <pc:docMk/>
            <pc:sldMk cId="2934812777" sldId="271"/>
            <ac:picMk id="4" creationId="{6247E50F-8678-4EEB-B121-08ECB53A6AE8}"/>
          </ac:picMkLst>
        </pc:picChg>
        <pc:picChg chg="del">
          <ac:chgData name="Heliton Tavares" userId="fdc2ab21a71d34aa" providerId="LiveId" clId="{BDFB0BD8-3000-4514-B132-C06C83F47D42}" dt="2020-12-02T02:09:48.546" v="665" actId="478"/>
          <ac:picMkLst>
            <pc:docMk/>
            <pc:sldMk cId="2934812777" sldId="271"/>
            <ac:picMk id="15" creationId="{7FC57911-6928-4DFC-9AA9-41BF8C8BC6CD}"/>
          </ac:picMkLst>
        </pc:picChg>
        <pc:picChg chg="del">
          <ac:chgData name="Heliton Tavares" userId="fdc2ab21a71d34aa" providerId="LiveId" clId="{BDFB0BD8-3000-4514-B132-C06C83F47D42}" dt="2020-12-02T02:09:48.546" v="665" actId="478"/>
          <ac:picMkLst>
            <pc:docMk/>
            <pc:sldMk cId="2934812777" sldId="271"/>
            <ac:picMk id="16" creationId="{2EF4E037-9F11-4A94-8355-855863135DDD}"/>
          </ac:picMkLst>
        </pc:picChg>
      </pc:sldChg>
      <pc:sldChg chg="addSp delSp modSp mod">
        <pc:chgData name="Heliton Tavares" userId="fdc2ab21a71d34aa" providerId="LiveId" clId="{BDFB0BD8-3000-4514-B132-C06C83F47D42}" dt="2020-12-02T02:41:41.905" v="820" actId="208"/>
        <pc:sldMkLst>
          <pc:docMk/>
          <pc:sldMk cId="1665649354" sldId="272"/>
        </pc:sldMkLst>
        <pc:spChg chg="mod">
          <ac:chgData name="Heliton Tavares" userId="fdc2ab21a71d34aa" providerId="LiveId" clId="{BDFB0BD8-3000-4514-B132-C06C83F47D42}" dt="2020-12-02T02:26:58.954" v="730" actId="20577"/>
          <ac:spMkLst>
            <pc:docMk/>
            <pc:sldMk cId="1665649354" sldId="272"/>
            <ac:spMk id="2" creationId="{72D9721A-517D-483C-99CF-051F59E97755}"/>
          </ac:spMkLst>
        </pc:spChg>
        <pc:spChg chg="add mod">
          <ac:chgData name="Heliton Tavares" userId="fdc2ab21a71d34aa" providerId="LiveId" clId="{BDFB0BD8-3000-4514-B132-C06C83F47D42}" dt="2020-12-02T02:41:41.905" v="820" actId="208"/>
          <ac:spMkLst>
            <pc:docMk/>
            <pc:sldMk cId="1665649354" sldId="272"/>
            <ac:spMk id="8" creationId="{CED4E98A-6C54-423A-9084-994DA1902EE2}"/>
          </ac:spMkLst>
        </pc:spChg>
        <pc:spChg chg="del">
          <ac:chgData name="Heliton Tavares" userId="fdc2ab21a71d34aa" providerId="LiveId" clId="{BDFB0BD8-3000-4514-B132-C06C83F47D42}" dt="2020-12-02T02:29:01.905" v="753" actId="478"/>
          <ac:spMkLst>
            <pc:docMk/>
            <pc:sldMk cId="1665649354" sldId="272"/>
            <ac:spMk id="12" creationId="{D30F5ED0-B0DE-4FD7-8377-B2C30AF2B840}"/>
          </ac:spMkLst>
        </pc:spChg>
        <pc:spChg chg="del">
          <ac:chgData name="Heliton Tavares" userId="fdc2ab21a71d34aa" providerId="LiveId" clId="{BDFB0BD8-3000-4514-B132-C06C83F47D42}" dt="2020-12-02T02:29:01.905" v="753" actId="478"/>
          <ac:spMkLst>
            <pc:docMk/>
            <pc:sldMk cId="1665649354" sldId="272"/>
            <ac:spMk id="13" creationId="{A5377518-BE77-4731-9BE4-6E8ABEE1C030}"/>
          </ac:spMkLst>
        </pc:spChg>
        <pc:picChg chg="del">
          <ac:chgData name="Heliton Tavares" userId="fdc2ab21a71d34aa" providerId="LiveId" clId="{BDFB0BD8-3000-4514-B132-C06C83F47D42}" dt="2020-12-02T02:26:36.070" v="695" actId="478"/>
          <ac:picMkLst>
            <pc:docMk/>
            <pc:sldMk cId="1665649354" sldId="272"/>
            <ac:picMk id="4" creationId="{918ECFE3-3459-45C5-AEE3-CF55FCF48341}"/>
          </ac:picMkLst>
        </pc:picChg>
        <pc:picChg chg="add mod">
          <ac:chgData name="Heliton Tavares" userId="fdc2ab21a71d34aa" providerId="LiveId" clId="{BDFB0BD8-3000-4514-B132-C06C83F47D42}" dt="2020-12-02T02:28:30.819" v="740" actId="1582"/>
          <ac:picMkLst>
            <pc:docMk/>
            <pc:sldMk cId="1665649354" sldId="272"/>
            <ac:picMk id="5" creationId="{EE476D4B-B99D-4A8F-81D1-B97FD5F7F085}"/>
          </ac:picMkLst>
        </pc:picChg>
        <pc:picChg chg="add mod">
          <ac:chgData name="Heliton Tavares" userId="fdc2ab21a71d34aa" providerId="LiveId" clId="{BDFB0BD8-3000-4514-B132-C06C83F47D42}" dt="2020-12-02T02:28:51.690" v="752" actId="1036"/>
          <ac:picMkLst>
            <pc:docMk/>
            <pc:sldMk cId="1665649354" sldId="272"/>
            <ac:picMk id="6" creationId="{AE0B09C9-0C89-44DF-BE25-33361531B5A1}"/>
          </ac:picMkLst>
        </pc:picChg>
        <pc:picChg chg="add del mod">
          <ac:chgData name="Heliton Tavares" userId="fdc2ab21a71d34aa" providerId="LiveId" clId="{BDFB0BD8-3000-4514-B132-C06C83F47D42}" dt="2020-12-02T02:41:18.323" v="818" actId="478"/>
          <ac:picMkLst>
            <pc:docMk/>
            <pc:sldMk cId="1665649354" sldId="272"/>
            <ac:picMk id="7" creationId="{52165E8F-BD4D-485E-95DD-B06F1DE32890}"/>
          </ac:picMkLst>
        </pc:picChg>
      </pc:sldChg>
      <pc:sldChg chg="addSp delSp modSp mod">
        <pc:chgData name="Heliton Tavares" userId="fdc2ab21a71d34aa" providerId="LiveId" clId="{BDFB0BD8-3000-4514-B132-C06C83F47D42}" dt="2020-12-02T03:14:54.687" v="976" actId="1037"/>
        <pc:sldMkLst>
          <pc:docMk/>
          <pc:sldMk cId="1914858973" sldId="273"/>
        </pc:sldMkLst>
        <pc:spChg chg="mod">
          <ac:chgData name="Heliton Tavares" userId="fdc2ab21a71d34aa" providerId="LiveId" clId="{BDFB0BD8-3000-4514-B132-C06C83F47D42}" dt="2020-12-02T03:09:39.295" v="955" actId="20577"/>
          <ac:spMkLst>
            <pc:docMk/>
            <pc:sldMk cId="1914858973" sldId="273"/>
            <ac:spMk id="2" creationId="{D6BDD2AB-8973-489D-9F14-E2545D25EE1C}"/>
          </ac:spMkLst>
        </pc:spChg>
        <pc:spChg chg="del">
          <ac:chgData name="Heliton Tavares" userId="fdc2ab21a71d34aa" providerId="LiveId" clId="{BDFB0BD8-3000-4514-B132-C06C83F47D42}" dt="2020-12-02T03:08:44.751" v="947" actId="478"/>
          <ac:spMkLst>
            <pc:docMk/>
            <pc:sldMk cId="1914858973" sldId="273"/>
            <ac:spMk id="9" creationId="{14B4EC56-59AF-4D71-AAD7-95F19F178A9B}"/>
          </ac:spMkLst>
        </pc:spChg>
        <pc:spChg chg="del">
          <ac:chgData name="Heliton Tavares" userId="fdc2ab21a71d34aa" providerId="LiveId" clId="{BDFB0BD8-3000-4514-B132-C06C83F47D42}" dt="2020-12-02T03:08:42.037" v="946" actId="478"/>
          <ac:spMkLst>
            <pc:docMk/>
            <pc:sldMk cId="1914858973" sldId="273"/>
            <ac:spMk id="12" creationId="{308B017E-D6E6-4D22-A8AB-F7E281DD5BFE}"/>
          </ac:spMkLst>
        </pc:spChg>
        <pc:spChg chg="del">
          <ac:chgData name="Heliton Tavares" userId="fdc2ab21a71d34aa" providerId="LiveId" clId="{BDFB0BD8-3000-4514-B132-C06C83F47D42}" dt="2020-12-02T03:08:42.037" v="946" actId="478"/>
          <ac:spMkLst>
            <pc:docMk/>
            <pc:sldMk cId="1914858973" sldId="273"/>
            <ac:spMk id="16" creationId="{B78F9E1A-C691-42A3-889F-1B6953714F1B}"/>
          </ac:spMkLst>
        </pc:spChg>
        <pc:spChg chg="del">
          <ac:chgData name="Heliton Tavares" userId="fdc2ab21a71d34aa" providerId="LiveId" clId="{BDFB0BD8-3000-4514-B132-C06C83F47D42}" dt="2020-12-02T03:08:42.037" v="946" actId="478"/>
          <ac:spMkLst>
            <pc:docMk/>
            <pc:sldMk cId="1914858973" sldId="273"/>
            <ac:spMk id="17" creationId="{3C6BCB41-6F5E-4969-A734-82F64D0A274B}"/>
          </ac:spMkLst>
        </pc:spChg>
        <pc:spChg chg="del">
          <ac:chgData name="Heliton Tavares" userId="fdc2ab21a71d34aa" providerId="LiveId" clId="{BDFB0BD8-3000-4514-B132-C06C83F47D42}" dt="2020-12-02T03:08:42.037" v="946" actId="478"/>
          <ac:spMkLst>
            <pc:docMk/>
            <pc:sldMk cId="1914858973" sldId="273"/>
            <ac:spMk id="18" creationId="{CF93C901-F2F9-4713-94F1-6E76AC495578}"/>
          </ac:spMkLst>
        </pc:spChg>
        <pc:spChg chg="del">
          <ac:chgData name="Heliton Tavares" userId="fdc2ab21a71d34aa" providerId="LiveId" clId="{BDFB0BD8-3000-4514-B132-C06C83F47D42}" dt="2020-12-02T03:08:42.037" v="946" actId="478"/>
          <ac:spMkLst>
            <pc:docMk/>
            <pc:sldMk cId="1914858973" sldId="273"/>
            <ac:spMk id="21" creationId="{99B2E788-F19A-45C5-8ABD-7975770E07F6}"/>
          </ac:spMkLst>
        </pc:spChg>
        <pc:spChg chg="del">
          <ac:chgData name="Heliton Tavares" userId="fdc2ab21a71d34aa" providerId="LiveId" clId="{BDFB0BD8-3000-4514-B132-C06C83F47D42}" dt="2020-12-02T03:08:42.037" v="946" actId="478"/>
          <ac:spMkLst>
            <pc:docMk/>
            <pc:sldMk cId="1914858973" sldId="273"/>
            <ac:spMk id="22" creationId="{0CBDF806-9CFF-41D9-A9FB-CF93D91EF0E7}"/>
          </ac:spMkLst>
        </pc:spChg>
        <pc:picChg chg="add mod">
          <ac:chgData name="Heliton Tavares" userId="fdc2ab21a71d34aa" providerId="LiveId" clId="{BDFB0BD8-3000-4514-B132-C06C83F47D42}" dt="2020-12-02T03:10:34.198" v="961" actId="1582"/>
          <ac:picMkLst>
            <pc:docMk/>
            <pc:sldMk cId="1914858973" sldId="273"/>
            <ac:picMk id="5" creationId="{346A422E-7E5E-440A-892E-A3D9E5829127}"/>
          </ac:picMkLst>
        </pc:picChg>
        <pc:picChg chg="del">
          <ac:chgData name="Heliton Tavares" userId="fdc2ab21a71d34aa" providerId="LiveId" clId="{BDFB0BD8-3000-4514-B132-C06C83F47D42}" dt="2020-12-02T03:08:42.037" v="946" actId="478"/>
          <ac:picMkLst>
            <pc:docMk/>
            <pc:sldMk cId="1914858973" sldId="273"/>
            <ac:picMk id="6" creationId="{9A2F7DED-BE8A-411A-AAA7-124C960CDF0B}"/>
          </ac:picMkLst>
        </pc:picChg>
        <pc:picChg chg="del">
          <ac:chgData name="Heliton Tavares" userId="fdc2ab21a71d34aa" providerId="LiveId" clId="{BDFB0BD8-3000-4514-B132-C06C83F47D42}" dt="2020-12-02T03:08:42.037" v="946" actId="478"/>
          <ac:picMkLst>
            <pc:docMk/>
            <pc:sldMk cId="1914858973" sldId="273"/>
            <ac:picMk id="7" creationId="{6CF8A96A-C7C2-42BA-A405-75C69C1F3BCF}"/>
          </ac:picMkLst>
        </pc:picChg>
        <pc:picChg chg="del">
          <ac:chgData name="Heliton Tavares" userId="fdc2ab21a71d34aa" providerId="LiveId" clId="{BDFB0BD8-3000-4514-B132-C06C83F47D42}" dt="2020-12-02T03:08:42.037" v="946" actId="478"/>
          <ac:picMkLst>
            <pc:docMk/>
            <pc:sldMk cId="1914858973" sldId="273"/>
            <ac:picMk id="8" creationId="{46D592F4-3B0F-402B-B671-C9B679D549AE}"/>
          </ac:picMkLst>
        </pc:picChg>
        <pc:picChg chg="add mod">
          <ac:chgData name="Heliton Tavares" userId="fdc2ab21a71d34aa" providerId="LiveId" clId="{BDFB0BD8-3000-4514-B132-C06C83F47D42}" dt="2020-12-02T03:10:44.780" v="963" actId="1076"/>
          <ac:picMkLst>
            <pc:docMk/>
            <pc:sldMk cId="1914858973" sldId="273"/>
            <ac:picMk id="10" creationId="{1109EBB9-CD61-43C7-BDFC-983B124658E3}"/>
          </ac:picMkLst>
        </pc:picChg>
        <pc:picChg chg="add mod">
          <ac:chgData name="Heliton Tavares" userId="fdc2ab21a71d34aa" providerId="LiveId" clId="{BDFB0BD8-3000-4514-B132-C06C83F47D42}" dt="2020-12-02T03:11:31.749" v="965" actId="1076"/>
          <ac:picMkLst>
            <pc:docMk/>
            <pc:sldMk cId="1914858973" sldId="273"/>
            <ac:picMk id="11" creationId="{AF59F04C-4530-4E5E-8520-7E030C02DDA6}"/>
          </ac:picMkLst>
        </pc:picChg>
        <pc:picChg chg="add mod">
          <ac:chgData name="Heliton Tavares" userId="fdc2ab21a71d34aa" providerId="LiveId" clId="{BDFB0BD8-3000-4514-B132-C06C83F47D42}" dt="2020-12-02T03:14:46.512" v="974" actId="1582"/>
          <ac:picMkLst>
            <pc:docMk/>
            <pc:sldMk cId="1914858973" sldId="273"/>
            <ac:picMk id="13" creationId="{46B588EE-63A0-49A2-AC25-ABA4B58E933C}"/>
          </ac:picMkLst>
        </pc:picChg>
        <pc:cxnChg chg="mod">
          <ac:chgData name="Heliton Tavares" userId="fdc2ab21a71d34aa" providerId="LiveId" clId="{BDFB0BD8-3000-4514-B132-C06C83F47D42}" dt="2020-12-02T03:14:54.687" v="976" actId="1037"/>
          <ac:cxnSpMkLst>
            <pc:docMk/>
            <pc:sldMk cId="1914858973" sldId="273"/>
            <ac:cxnSpMk id="14" creationId="{630B88E3-255C-47DD-96F8-1F680779563B}"/>
          </ac:cxnSpMkLst>
        </pc:cxnChg>
      </pc:sldChg>
      <pc:sldChg chg="addSp delSp modSp mod">
        <pc:chgData name="Heliton Tavares" userId="fdc2ab21a71d34aa" providerId="LiveId" clId="{BDFB0BD8-3000-4514-B132-C06C83F47D42}" dt="2020-12-02T03:07:56.559" v="945" actId="1076"/>
        <pc:sldMkLst>
          <pc:docMk/>
          <pc:sldMk cId="3195282765" sldId="280"/>
        </pc:sldMkLst>
        <pc:spChg chg="mod">
          <ac:chgData name="Heliton Tavares" userId="fdc2ab21a71d34aa" providerId="LiveId" clId="{BDFB0BD8-3000-4514-B132-C06C83F47D42}" dt="2020-12-02T02:45:45.056" v="884" actId="20577"/>
          <ac:spMkLst>
            <pc:docMk/>
            <pc:sldMk cId="3195282765" sldId="280"/>
            <ac:spMk id="12" creationId="{9E56607E-DA4F-4307-9B5D-8C7EDB6CF3A2}"/>
          </ac:spMkLst>
        </pc:spChg>
        <pc:spChg chg="mod">
          <ac:chgData name="Heliton Tavares" userId="fdc2ab21a71d34aa" providerId="LiveId" clId="{BDFB0BD8-3000-4514-B132-C06C83F47D42}" dt="2020-12-02T03:07:45.446" v="942" actId="14100"/>
          <ac:spMkLst>
            <pc:docMk/>
            <pc:sldMk cId="3195282765" sldId="280"/>
            <ac:spMk id="17" creationId="{664B0268-BC9B-4A8A-8EEB-D56405973868}"/>
          </ac:spMkLst>
        </pc:spChg>
        <pc:picChg chg="del">
          <ac:chgData name="Heliton Tavares" userId="fdc2ab21a71d34aa" providerId="LiveId" clId="{BDFB0BD8-3000-4514-B132-C06C83F47D42}" dt="2020-12-02T02:29:55.450" v="754" actId="478"/>
          <ac:picMkLst>
            <pc:docMk/>
            <pc:sldMk cId="3195282765" sldId="280"/>
            <ac:picMk id="2" creationId="{2DD4B841-E9C8-4CB6-91B1-C36B09E35CF3}"/>
          </ac:picMkLst>
        </pc:picChg>
        <pc:picChg chg="del">
          <ac:chgData name="Heliton Tavares" userId="fdc2ab21a71d34aa" providerId="LiveId" clId="{BDFB0BD8-3000-4514-B132-C06C83F47D42}" dt="2020-12-02T02:29:58.117" v="755" actId="478"/>
          <ac:picMkLst>
            <pc:docMk/>
            <pc:sldMk cId="3195282765" sldId="280"/>
            <ac:picMk id="4" creationId="{E0FDC856-1F1B-4C98-BE6F-C4857FAD035B}"/>
          </ac:picMkLst>
        </pc:picChg>
        <pc:picChg chg="del">
          <ac:chgData name="Heliton Tavares" userId="fdc2ab21a71d34aa" providerId="LiveId" clId="{BDFB0BD8-3000-4514-B132-C06C83F47D42}" dt="2020-12-02T02:29:59.642" v="756" actId="478"/>
          <ac:picMkLst>
            <pc:docMk/>
            <pc:sldMk cId="3195282765" sldId="280"/>
            <ac:picMk id="5" creationId="{DD261B24-A700-40AB-A111-123D7CE1B263}"/>
          </ac:picMkLst>
        </pc:picChg>
        <pc:picChg chg="add mod">
          <ac:chgData name="Heliton Tavares" userId="fdc2ab21a71d34aa" providerId="LiveId" clId="{BDFB0BD8-3000-4514-B132-C06C83F47D42}" dt="2020-12-02T02:47:24.648" v="893" actId="208"/>
          <ac:picMkLst>
            <pc:docMk/>
            <pc:sldMk cId="3195282765" sldId="280"/>
            <ac:picMk id="6" creationId="{BD6F34FE-ECB8-4F02-AF2B-238144E28C80}"/>
          </ac:picMkLst>
        </pc:picChg>
        <pc:picChg chg="add mod">
          <ac:chgData name="Heliton Tavares" userId="fdc2ab21a71d34aa" providerId="LiveId" clId="{BDFB0BD8-3000-4514-B132-C06C83F47D42}" dt="2020-12-02T02:46:43.930" v="891" actId="1037"/>
          <ac:picMkLst>
            <pc:docMk/>
            <pc:sldMk cId="3195282765" sldId="280"/>
            <ac:picMk id="8" creationId="{82696C55-4BCE-4D16-91C5-6F51A7B9ABF7}"/>
          </ac:picMkLst>
        </pc:picChg>
        <pc:picChg chg="add mod">
          <ac:chgData name="Heliton Tavares" userId="fdc2ab21a71d34aa" providerId="LiveId" clId="{BDFB0BD8-3000-4514-B132-C06C83F47D42}" dt="2020-12-02T03:07:52.941" v="944" actId="14100"/>
          <ac:picMkLst>
            <pc:docMk/>
            <pc:sldMk cId="3195282765" sldId="280"/>
            <ac:picMk id="9" creationId="{74E3D1C2-9F0B-4C64-BC8D-1925C2588870}"/>
          </ac:picMkLst>
        </pc:picChg>
        <pc:cxnChg chg="mod">
          <ac:chgData name="Heliton Tavares" userId="fdc2ab21a71d34aa" providerId="LiveId" clId="{BDFB0BD8-3000-4514-B132-C06C83F47D42}" dt="2020-12-02T03:07:56.559" v="945" actId="1076"/>
          <ac:cxnSpMkLst>
            <pc:docMk/>
            <pc:sldMk cId="3195282765" sldId="280"/>
            <ac:cxnSpMk id="20" creationId="{5727B5AD-B0A6-4736-BC91-CC20D262E8F4}"/>
          </ac:cxnSpMkLst>
        </pc:cxnChg>
      </pc:sldChg>
      <pc:sldChg chg="addSp delSp modSp mod">
        <pc:chgData name="Heliton Tavares" userId="fdc2ab21a71d34aa" providerId="LiveId" clId="{BDFB0BD8-3000-4514-B132-C06C83F47D42}" dt="2020-12-02T04:06:27.381" v="1332" actId="1037"/>
        <pc:sldMkLst>
          <pc:docMk/>
          <pc:sldMk cId="1133859327" sldId="315"/>
        </pc:sldMkLst>
        <pc:spChg chg="add mod">
          <ac:chgData name="Heliton Tavares" userId="fdc2ab21a71d34aa" providerId="LiveId" clId="{BDFB0BD8-3000-4514-B132-C06C83F47D42}" dt="2020-12-02T04:06:27.381" v="1332" actId="1037"/>
          <ac:spMkLst>
            <pc:docMk/>
            <pc:sldMk cId="1133859327" sldId="315"/>
            <ac:spMk id="2" creationId="{0D49F1D8-45A0-48A7-98E7-4740F8149409}"/>
          </ac:spMkLst>
        </pc:spChg>
        <pc:spChg chg="add mod">
          <ac:chgData name="Heliton Tavares" userId="fdc2ab21a71d34aa" providerId="LiveId" clId="{BDFB0BD8-3000-4514-B132-C06C83F47D42}" dt="2020-12-02T04:06:20.868" v="1318" actId="1038"/>
          <ac:spMkLst>
            <pc:docMk/>
            <pc:sldMk cId="1133859327" sldId="315"/>
            <ac:spMk id="9" creationId="{79344BC9-9AA4-422D-8A53-6970A2362B5E}"/>
          </ac:spMkLst>
        </pc:spChg>
        <pc:spChg chg="add del">
          <ac:chgData name="Heliton Tavares" userId="fdc2ab21a71d34aa" providerId="LiveId" clId="{BDFB0BD8-3000-4514-B132-C06C83F47D42}" dt="2020-12-02T04:02:14.671" v="1243" actId="478"/>
          <ac:spMkLst>
            <pc:docMk/>
            <pc:sldMk cId="1133859327" sldId="315"/>
            <ac:spMk id="10" creationId="{8A24EADE-B5E4-4C40-AC82-11537CCE17BD}"/>
          </ac:spMkLst>
        </pc:spChg>
        <pc:spChg chg="add mod">
          <ac:chgData name="Heliton Tavares" userId="fdc2ab21a71d34aa" providerId="LiveId" clId="{BDFB0BD8-3000-4514-B132-C06C83F47D42}" dt="2020-12-02T04:06:08.265" v="1308" actId="207"/>
          <ac:spMkLst>
            <pc:docMk/>
            <pc:sldMk cId="1133859327" sldId="315"/>
            <ac:spMk id="11" creationId="{C8C40B37-6814-4A17-A6D2-D955255817E0}"/>
          </ac:spMkLst>
        </pc:spChg>
        <pc:spChg chg="add mod">
          <ac:chgData name="Heliton Tavares" userId="fdc2ab21a71d34aa" providerId="LiveId" clId="{BDFB0BD8-3000-4514-B132-C06C83F47D42}" dt="2020-12-02T04:06:14.251" v="1309" actId="207"/>
          <ac:spMkLst>
            <pc:docMk/>
            <pc:sldMk cId="1133859327" sldId="315"/>
            <ac:spMk id="12" creationId="{9711A32E-DEAF-4435-8294-BA113EC4B94B}"/>
          </ac:spMkLst>
        </pc:spChg>
        <pc:picChg chg="del">
          <ac:chgData name="Heliton Tavares" userId="fdc2ab21a71d34aa" providerId="LiveId" clId="{BDFB0BD8-3000-4514-B132-C06C83F47D42}" dt="2020-12-02T03:36:05.540" v="1102" actId="478"/>
          <ac:picMkLst>
            <pc:docMk/>
            <pc:sldMk cId="1133859327" sldId="315"/>
            <ac:picMk id="1026" creationId="{58585631-0821-4E50-B9C0-CBD7A1C3E1B3}"/>
          </ac:picMkLst>
        </pc:picChg>
      </pc:sldChg>
      <pc:sldChg chg="addSp delSp modSp mod">
        <pc:chgData name="Heliton Tavares" userId="fdc2ab21a71d34aa" providerId="LiveId" clId="{BDFB0BD8-3000-4514-B132-C06C83F47D42}" dt="2020-12-02T03:21:42.421" v="1022" actId="1076"/>
        <pc:sldMkLst>
          <pc:docMk/>
          <pc:sldMk cId="3115797836" sldId="317"/>
        </pc:sldMkLst>
        <pc:spChg chg="mod">
          <ac:chgData name="Heliton Tavares" userId="fdc2ab21a71d34aa" providerId="LiveId" clId="{BDFB0BD8-3000-4514-B132-C06C83F47D42}" dt="2020-12-02T03:16:43.208" v="1003" actId="20577"/>
          <ac:spMkLst>
            <pc:docMk/>
            <pc:sldMk cId="3115797836" sldId="317"/>
            <ac:spMk id="2" creationId="{D6BDD2AB-8973-489D-9F14-E2545D25EE1C}"/>
          </ac:spMkLst>
        </pc:spChg>
        <pc:spChg chg="del mod">
          <ac:chgData name="Heliton Tavares" userId="fdc2ab21a71d34aa" providerId="LiveId" clId="{BDFB0BD8-3000-4514-B132-C06C83F47D42}" dt="2020-12-02T03:19:55.617" v="1009" actId="478"/>
          <ac:spMkLst>
            <pc:docMk/>
            <pc:sldMk cId="3115797836" sldId="317"/>
            <ac:spMk id="9" creationId="{F552264B-9A98-411E-9997-CE745F34D86D}"/>
          </ac:spMkLst>
        </pc:spChg>
        <pc:spChg chg="del">
          <ac:chgData name="Heliton Tavares" userId="fdc2ab21a71d34aa" providerId="LiveId" clId="{BDFB0BD8-3000-4514-B132-C06C83F47D42}" dt="2020-12-02T03:16:50.759" v="1005" actId="478"/>
          <ac:spMkLst>
            <pc:docMk/>
            <pc:sldMk cId="3115797836" sldId="317"/>
            <ac:spMk id="13" creationId="{01D193B8-5502-4B9E-B13F-5C414CBEC901}"/>
          </ac:spMkLst>
        </pc:spChg>
        <pc:spChg chg="del">
          <ac:chgData name="Heliton Tavares" userId="fdc2ab21a71d34aa" providerId="LiveId" clId="{BDFB0BD8-3000-4514-B132-C06C83F47D42}" dt="2020-12-02T03:16:19.516" v="977" actId="478"/>
          <ac:spMkLst>
            <pc:docMk/>
            <pc:sldMk cId="3115797836" sldId="317"/>
            <ac:spMk id="14" creationId="{E3CD43E5-D233-44E2-B619-3A2EBEE439D7}"/>
          </ac:spMkLst>
        </pc:spChg>
        <pc:picChg chg="del">
          <ac:chgData name="Heliton Tavares" userId="fdc2ab21a71d34aa" providerId="LiveId" clId="{BDFB0BD8-3000-4514-B132-C06C83F47D42}" dt="2020-12-02T03:12:50.678" v="966" actId="478"/>
          <ac:picMkLst>
            <pc:docMk/>
            <pc:sldMk cId="3115797836" sldId="317"/>
            <ac:picMk id="5" creationId="{58C1DB09-CCB0-4A28-9A07-1E29FC9C85AC}"/>
          </ac:picMkLst>
        </pc:picChg>
        <pc:picChg chg="add del mod">
          <ac:chgData name="Heliton Tavares" userId="fdc2ab21a71d34aa" providerId="LiveId" clId="{BDFB0BD8-3000-4514-B132-C06C83F47D42}" dt="2020-12-02T03:16:19.516" v="977" actId="478"/>
          <ac:picMkLst>
            <pc:docMk/>
            <pc:sldMk cId="3115797836" sldId="317"/>
            <ac:picMk id="6" creationId="{3AAE355C-9ACF-4963-A071-95684B8D54BD}"/>
          </ac:picMkLst>
        </pc:picChg>
        <pc:picChg chg="add mod">
          <ac:chgData name="Heliton Tavares" userId="fdc2ab21a71d34aa" providerId="LiveId" clId="{BDFB0BD8-3000-4514-B132-C06C83F47D42}" dt="2020-12-02T03:20:43.567" v="1017" actId="1076"/>
          <ac:picMkLst>
            <pc:docMk/>
            <pc:sldMk cId="3115797836" sldId="317"/>
            <ac:picMk id="7" creationId="{1F54CE71-74EF-4D63-9B49-D64E989EE1A7}"/>
          </ac:picMkLst>
        </pc:picChg>
        <pc:picChg chg="add mod">
          <ac:chgData name="Heliton Tavares" userId="fdc2ab21a71d34aa" providerId="LiveId" clId="{BDFB0BD8-3000-4514-B132-C06C83F47D42}" dt="2020-12-02T03:20:39.299" v="1016" actId="1076"/>
          <ac:picMkLst>
            <pc:docMk/>
            <pc:sldMk cId="3115797836" sldId="317"/>
            <ac:picMk id="8" creationId="{2D941B75-A339-4A89-AFD8-AD2F5ECC5C48}"/>
          </ac:picMkLst>
        </pc:picChg>
        <pc:picChg chg="add mod">
          <ac:chgData name="Heliton Tavares" userId="fdc2ab21a71d34aa" providerId="LiveId" clId="{BDFB0BD8-3000-4514-B132-C06C83F47D42}" dt="2020-12-02T03:21:36.049" v="1021" actId="1076"/>
          <ac:picMkLst>
            <pc:docMk/>
            <pc:sldMk cId="3115797836" sldId="317"/>
            <ac:picMk id="11" creationId="{FEC2E8DF-F2FD-4956-AE75-E6CF4F45C6F6}"/>
          </ac:picMkLst>
        </pc:picChg>
        <pc:picChg chg="del">
          <ac:chgData name="Heliton Tavares" userId="fdc2ab21a71d34aa" providerId="LiveId" clId="{BDFB0BD8-3000-4514-B132-C06C83F47D42}" dt="2020-12-02T03:16:19.516" v="977" actId="478"/>
          <ac:picMkLst>
            <pc:docMk/>
            <pc:sldMk cId="3115797836" sldId="317"/>
            <ac:picMk id="15" creationId="{178DF731-7CA5-4B03-857F-4BDAFD9DB20D}"/>
          </ac:picMkLst>
        </pc:picChg>
        <pc:cxnChg chg="mod">
          <ac:chgData name="Heliton Tavares" userId="fdc2ab21a71d34aa" providerId="LiveId" clId="{BDFB0BD8-3000-4514-B132-C06C83F47D42}" dt="2020-12-02T03:21:42.421" v="1022" actId="1076"/>
          <ac:cxnSpMkLst>
            <pc:docMk/>
            <pc:sldMk cId="3115797836" sldId="317"/>
            <ac:cxnSpMk id="10" creationId="{3D80D6A2-A5C4-4FDD-A0F8-258E8D417568}"/>
          </ac:cxnSpMkLst>
        </pc:cxnChg>
        <pc:cxnChg chg="del">
          <ac:chgData name="Heliton Tavares" userId="fdc2ab21a71d34aa" providerId="LiveId" clId="{BDFB0BD8-3000-4514-B132-C06C83F47D42}" dt="2020-12-02T03:13:17.543" v="971" actId="478"/>
          <ac:cxnSpMkLst>
            <pc:docMk/>
            <pc:sldMk cId="3115797836" sldId="317"/>
            <ac:cxnSpMk id="17" creationId="{ED5701CD-9B0D-40FA-89C6-C7BB27862B50}"/>
          </ac:cxnSpMkLst>
        </pc:cxnChg>
      </pc:sldChg>
      <pc:sldChg chg="addSp delSp modSp mod">
        <pc:chgData name="Heliton Tavares" userId="fdc2ab21a71d34aa" providerId="LiveId" clId="{BDFB0BD8-3000-4514-B132-C06C83F47D42}" dt="2020-12-02T02:19:42.329" v="694" actId="6549"/>
        <pc:sldMkLst>
          <pc:docMk/>
          <pc:sldMk cId="487956982" sldId="320"/>
        </pc:sldMkLst>
        <pc:spChg chg="mod">
          <ac:chgData name="Heliton Tavares" userId="fdc2ab21a71d34aa" providerId="LiveId" clId="{BDFB0BD8-3000-4514-B132-C06C83F47D42}" dt="2020-12-02T01:37:43.044" v="226" actId="20577"/>
          <ac:spMkLst>
            <pc:docMk/>
            <pc:sldMk cId="487956982" sldId="320"/>
            <ac:spMk id="2" creationId="{84CEBF20-7541-4DA1-885B-D594F8FDD1E4}"/>
          </ac:spMkLst>
        </pc:spChg>
        <pc:spChg chg="del">
          <ac:chgData name="Heliton Tavares" userId="fdc2ab21a71d34aa" providerId="LiveId" clId="{BDFB0BD8-3000-4514-B132-C06C83F47D42}" dt="2020-12-02T01:34:49.364" v="188" actId="478"/>
          <ac:spMkLst>
            <pc:docMk/>
            <pc:sldMk cId="487956982" sldId="320"/>
            <ac:spMk id="4" creationId="{4F3D0378-8D3C-485C-B388-2FBC600E717A}"/>
          </ac:spMkLst>
        </pc:spChg>
        <pc:spChg chg="del">
          <ac:chgData name="Heliton Tavares" userId="fdc2ab21a71d34aa" providerId="LiveId" clId="{BDFB0BD8-3000-4514-B132-C06C83F47D42}" dt="2020-12-02T01:34:49.364" v="188" actId="478"/>
          <ac:spMkLst>
            <pc:docMk/>
            <pc:sldMk cId="487956982" sldId="320"/>
            <ac:spMk id="5" creationId="{4E89550C-B0C4-41E0-A4C2-F26A68F299D1}"/>
          </ac:spMkLst>
        </pc:spChg>
        <pc:spChg chg="del">
          <ac:chgData name="Heliton Tavares" userId="fdc2ab21a71d34aa" providerId="LiveId" clId="{BDFB0BD8-3000-4514-B132-C06C83F47D42}" dt="2020-12-02T01:37:48.288" v="227" actId="478"/>
          <ac:spMkLst>
            <pc:docMk/>
            <pc:sldMk cId="487956982" sldId="320"/>
            <ac:spMk id="6" creationId="{71AF2FEF-142A-4661-BBF2-2FEC519010B7}"/>
          </ac:spMkLst>
        </pc:spChg>
        <pc:spChg chg="add mod">
          <ac:chgData name="Heliton Tavares" userId="fdc2ab21a71d34aa" providerId="LiveId" clId="{BDFB0BD8-3000-4514-B132-C06C83F47D42}" dt="2020-12-02T01:41:09.675" v="240" actId="207"/>
          <ac:spMkLst>
            <pc:docMk/>
            <pc:sldMk cId="487956982" sldId="320"/>
            <ac:spMk id="12" creationId="{99BEA051-57BC-49BF-8F44-40505D2B406E}"/>
          </ac:spMkLst>
        </pc:spChg>
        <pc:spChg chg="mod">
          <ac:chgData name="Heliton Tavares" userId="fdc2ab21a71d34aa" providerId="LiveId" clId="{BDFB0BD8-3000-4514-B132-C06C83F47D42}" dt="2020-12-02T02:19:42.329" v="694" actId="6549"/>
          <ac:spMkLst>
            <pc:docMk/>
            <pc:sldMk cId="487956982" sldId="320"/>
            <ac:spMk id="13" creationId="{8239843B-C3F7-4872-9510-EF6F422DD59F}"/>
          </ac:spMkLst>
        </pc:spChg>
        <pc:picChg chg="del">
          <ac:chgData name="Heliton Tavares" userId="fdc2ab21a71d34aa" providerId="LiveId" clId="{BDFB0BD8-3000-4514-B132-C06C83F47D42}" dt="2020-12-02T01:34:49.364" v="188" actId="478"/>
          <ac:picMkLst>
            <pc:docMk/>
            <pc:sldMk cId="487956982" sldId="320"/>
            <ac:picMk id="8" creationId="{A8B3D7ED-391F-46CB-B740-A70292843FF3}"/>
          </ac:picMkLst>
        </pc:picChg>
        <pc:picChg chg="add mod">
          <ac:chgData name="Heliton Tavares" userId="fdc2ab21a71d34aa" providerId="LiveId" clId="{BDFB0BD8-3000-4514-B132-C06C83F47D42}" dt="2020-12-02T01:37:52.418" v="228" actId="14100"/>
          <ac:picMkLst>
            <pc:docMk/>
            <pc:sldMk cId="487956982" sldId="320"/>
            <ac:picMk id="9" creationId="{CA6AD371-D1C8-4A79-8CEC-5312F3B06F88}"/>
          </ac:picMkLst>
        </pc:picChg>
        <pc:picChg chg="add mod">
          <ac:chgData name="Heliton Tavares" userId="fdc2ab21a71d34aa" providerId="LiveId" clId="{BDFB0BD8-3000-4514-B132-C06C83F47D42}" dt="2020-12-02T01:39:05.988" v="232" actId="1076"/>
          <ac:picMkLst>
            <pc:docMk/>
            <pc:sldMk cId="487956982" sldId="320"/>
            <ac:picMk id="10" creationId="{CFCE4088-0C8E-4701-AEAA-A973D4FA94C6}"/>
          </ac:picMkLst>
        </pc:picChg>
        <pc:picChg chg="add mod">
          <ac:chgData name="Heliton Tavares" userId="fdc2ab21a71d34aa" providerId="LiveId" clId="{BDFB0BD8-3000-4514-B132-C06C83F47D42}" dt="2020-12-02T02:05:59.740" v="662" actId="1582"/>
          <ac:picMkLst>
            <pc:docMk/>
            <pc:sldMk cId="487956982" sldId="320"/>
            <ac:picMk id="11" creationId="{1E8174B2-E541-41DC-B953-12201044A044}"/>
          </ac:picMkLst>
        </pc:picChg>
        <pc:picChg chg="del">
          <ac:chgData name="Heliton Tavares" userId="fdc2ab21a71d34aa" providerId="LiveId" clId="{BDFB0BD8-3000-4514-B132-C06C83F47D42}" dt="2020-12-02T01:34:49.364" v="188" actId="478"/>
          <ac:picMkLst>
            <pc:docMk/>
            <pc:sldMk cId="487956982" sldId="320"/>
            <ac:picMk id="14" creationId="{97BA4A94-291D-4B81-90D2-4B2AE10FE400}"/>
          </ac:picMkLst>
        </pc:picChg>
        <pc:picChg chg="add mod">
          <ac:chgData name="Heliton Tavares" userId="fdc2ab21a71d34aa" providerId="LiveId" clId="{BDFB0BD8-3000-4514-B132-C06C83F47D42}" dt="2020-12-02T02:09:05.584" v="664" actId="1076"/>
          <ac:picMkLst>
            <pc:docMk/>
            <pc:sldMk cId="487956982" sldId="320"/>
            <ac:picMk id="15" creationId="{EE63D7B0-1866-4E9C-A0D6-908344E4E622}"/>
          </ac:picMkLst>
        </pc:picChg>
      </pc:sldChg>
      <pc:sldChg chg="addSp delSp modSp mod">
        <pc:chgData name="Heliton Tavares" userId="fdc2ab21a71d34aa" providerId="LiveId" clId="{BDFB0BD8-3000-4514-B132-C06C83F47D42}" dt="2020-12-02T04:01:33.381" v="1241" actId="208"/>
        <pc:sldMkLst>
          <pc:docMk/>
          <pc:sldMk cId="364256062" sldId="321"/>
        </pc:sldMkLst>
        <pc:spChg chg="mod">
          <ac:chgData name="Heliton Tavares" userId="fdc2ab21a71d34aa" providerId="LiveId" clId="{BDFB0BD8-3000-4514-B132-C06C83F47D42}" dt="2020-12-02T03:29:36.471" v="1072" actId="20577"/>
          <ac:spMkLst>
            <pc:docMk/>
            <pc:sldMk cId="364256062" sldId="321"/>
            <ac:spMk id="7" creationId="{3814579A-75E9-4DC6-88E1-0269F4B4E9A4}"/>
          </ac:spMkLst>
        </pc:spChg>
        <pc:spChg chg="del">
          <ac:chgData name="Heliton Tavares" userId="fdc2ab21a71d34aa" providerId="LiveId" clId="{BDFB0BD8-3000-4514-B132-C06C83F47D42}" dt="2020-12-02T03:29:12.289" v="1038" actId="478"/>
          <ac:spMkLst>
            <pc:docMk/>
            <pc:sldMk cId="364256062" sldId="321"/>
            <ac:spMk id="12" creationId="{AD3EC193-01B3-4083-A4FA-466A6C978361}"/>
          </ac:spMkLst>
        </pc:spChg>
        <pc:spChg chg="del">
          <ac:chgData name="Heliton Tavares" userId="fdc2ab21a71d34aa" providerId="LiveId" clId="{BDFB0BD8-3000-4514-B132-C06C83F47D42}" dt="2020-12-02T03:29:12.289" v="1038" actId="478"/>
          <ac:spMkLst>
            <pc:docMk/>
            <pc:sldMk cId="364256062" sldId="321"/>
            <ac:spMk id="13" creationId="{E51B8B88-8EB9-490C-93D2-63A42E31809B}"/>
          </ac:spMkLst>
        </pc:spChg>
        <pc:picChg chg="add mod">
          <ac:chgData name="Heliton Tavares" userId="fdc2ab21a71d34aa" providerId="LiveId" clId="{BDFB0BD8-3000-4514-B132-C06C83F47D42}" dt="2020-12-02T04:01:31.343" v="1240" actId="208"/>
          <ac:picMkLst>
            <pc:docMk/>
            <pc:sldMk cId="364256062" sldId="321"/>
            <ac:picMk id="2" creationId="{AC43A23C-7DE5-4950-8E87-DA2DA2E3DCA7}"/>
          </ac:picMkLst>
        </pc:picChg>
        <pc:picChg chg="add mod">
          <ac:chgData name="Heliton Tavares" userId="fdc2ab21a71d34aa" providerId="LiveId" clId="{BDFB0BD8-3000-4514-B132-C06C83F47D42}" dt="2020-12-02T04:01:33.381" v="1241" actId="208"/>
          <ac:picMkLst>
            <pc:docMk/>
            <pc:sldMk cId="364256062" sldId="321"/>
            <ac:picMk id="3" creationId="{B61133EB-5940-4E7B-ACB3-4F00D2C888E8}"/>
          </ac:picMkLst>
        </pc:picChg>
        <pc:picChg chg="del">
          <ac:chgData name="Heliton Tavares" userId="fdc2ab21a71d34aa" providerId="LiveId" clId="{BDFB0BD8-3000-4514-B132-C06C83F47D42}" dt="2020-12-02T03:29:12.289" v="1038" actId="478"/>
          <ac:picMkLst>
            <pc:docMk/>
            <pc:sldMk cId="364256062" sldId="321"/>
            <ac:picMk id="6" creationId="{B46C1152-BD49-4913-96E2-7AD367DB1864}"/>
          </ac:picMkLst>
        </pc:picChg>
        <pc:picChg chg="del">
          <ac:chgData name="Heliton Tavares" userId="fdc2ab21a71d34aa" providerId="LiveId" clId="{BDFB0BD8-3000-4514-B132-C06C83F47D42}" dt="2020-12-02T03:29:12.289" v="1038" actId="478"/>
          <ac:picMkLst>
            <pc:docMk/>
            <pc:sldMk cId="364256062" sldId="321"/>
            <ac:picMk id="8" creationId="{6486EE1F-96C9-4802-9575-41F89EA50FBC}"/>
          </ac:picMkLst>
        </pc:picChg>
        <pc:picChg chg="del">
          <ac:chgData name="Heliton Tavares" userId="fdc2ab21a71d34aa" providerId="LiveId" clId="{BDFB0BD8-3000-4514-B132-C06C83F47D42}" dt="2020-12-02T03:29:12.289" v="1038" actId="478"/>
          <ac:picMkLst>
            <pc:docMk/>
            <pc:sldMk cId="364256062" sldId="321"/>
            <ac:picMk id="10" creationId="{7A81651F-0998-40E1-8E80-9E6A75A70689}"/>
          </ac:picMkLst>
        </pc:picChg>
        <pc:picChg chg="del">
          <ac:chgData name="Heliton Tavares" userId="fdc2ab21a71d34aa" providerId="LiveId" clId="{BDFB0BD8-3000-4514-B132-C06C83F47D42}" dt="2020-12-02T03:29:12.289" v="1038" actId="478"/>
          <ac:picMkLst>
            <pc:docMk/>
            <pc:sldMk cId="364256062" sldId="321"/>
            <ac:picMk id="11" creationId="{F92A1069-2704-45F8-8F96-397F8DDD1C31}"/>
          </ac:picMkLst>
        </pc:picChg>
      </pc:sldChg>
      <pc:sldChg chg="addSp delSp modSp mod">
        <pc:chgData name="Heliton Tavares" userId="fdc2ab21a71d34aa" providerId="LiveId" clId="{BDFB0BD8-3000-4514-B132-C06C83F47D42}" dt="2020-12-02T03:33:28.836" v="1079" actId="1076"/>
        <pc:sldMkLst>
          <pc:docMk/>
          <pc:sldMk cId="3368785409" sldId="322"/>
        </pc:sldMkLst>
        <pc:spChg chg="del">
          <ac:chgData name="Heliton Tavares" userId="fdc2ab21a71d34aa" providerId="LiveId" clId="{BDFB0BD8-3000-4514-B132-C06C83F47D42}" dt="2020-12-02T03:24:54.968" v="1024" actId="478"/>
          <ac:spMkLst>
            <pc:docMk/>
            <pc:sldMk cId="3368785409" sldId="322"/>
            <ac:spMk id="13" creationId="{01D193B8-5502-4B9E-B13F-5C414CBEC901}"/>
          </ac:spMkLst>
        </pc:spChg>
        <pc:picChg chg="add mod">
          <ac:chgData name="Heliton Tavares" userId="fdc2ab21a71d34aa" providerId="LiveId" clId="{BDFB0BD8-3000-4514-B132-C06C83F47D42}" dt="2020-12-02T03:26:08.690" v="1032" actId="1076"/>
          <ac:picMkLst>
            <pc:docMk/>
            <pc:sldMk cId="3368785409" sldId="322"/>
            <ac:picMk id="5" creationId="{6CDE5F08-7C0A-466F-8DA9-B292333AEBA1}"/>
          </ac:picMkLst>
        </pc:picChg>
        <pc:picChg chg="del">
          <ac:chgData name="Heliton Tavares" userId="fdc2ab21a71d34aa" providerId="LiveId" clId="{BDFB0BD8-3000-4514-B132-C06C83F47D42}" dt="2020-12-02T03:24:47.750" v="1023" actId="478"/>
          <ac:picMkLst>
            <pc:docMk/>
            <pc:sldMk cId="3368785409" sldId="322"/>
            <ac:picMk id="6" creationId="{810AF801-8F86-422E-971B-5183CF5FE1D2}"/>
          </ac:picMkLst>
        </pc:picChg>
        <pc:picChg chg="add mod">
          <ac:chgData name="Heliton Tavares" userId="fdc2ab21a71d34aa" providerId="LiveId" clId="{BDFB0BD8-3000-4514-B132-C06C83F47D42}" dt="2020-12-02T03:26:12.559" v="1034" actId="1035"/>
          <ac:picMkLst>
            <pc:docMk/>
            <pc:sldMk cId="3368785409" sldId="322"/>
            <ac:picMk id="7" creationId="{78069113-B375-415E-9476-12060F904033}"/>
          </ac:picMkLst>
        </pc:picChg>
        <pc:picChg chg="add mod">
          <ac:chgData name="Heliton Tavares" userId="fdc2ab21a71d34aa" providerId="LiveId" clId="{BDFB0BD8-3000-4514-B132-C06C83F47D42}" dt="2020-12-02T03:27:30.452" v="1037" actId="1076"/>
          <ac:picMkLst>
            <pc:docMk/>
            <pc:sldMk cId="3368785409" sldId="322"/>
            <ac:picMk id="8" creationId="{40468CA1-253C-418C-8A8F-3E3C136E29A9}"/>
          </ac:picMkLst>
        </pc:picChg>
        <pc:picChg chg="add mod">
          <ac:chgData name="Heliton Tavares" userId="fdc2ab21a71d34aa" providerId="LiveId" clId="{BDFB0BD8-3000-4514-B132-C06C83F47D42}" dt="2020-12-02T03:33:28.836" v="1079" actId="1076"/>
          <ac:picMkLst>
            <pc:docMk/>
            <pc:sldMk cId="3368785409" sldId="322"/>
            <ac:picMk id="9" creationId="{EC646326-3330-463B-A282-AF73CFE59256}"/>
          </ac:picMkLst>
        </pc:picChg>
        <pc:picChg chg="del">
          <ac:chgData name="Heliton Tavares" userId="fdc2ab21a71d34aa" providerId="LiveId" clId="{BDFB0BD8-3000-4514-B132-C06C83F47D42}" dt="2020-12-02T03:24:47.750" v="1023" actId="478"/>
          <ac:picMkLst>
            <pc:docMk/>
            <pc:sldMk cId="3368785409" sldId="322"/>
            <ac:picMk id="12" creationId="{E5B00190-8824-4FDB-9945-C575E5AA24C0}"/>
          </ac:picMkLst>
        </pc:picChg>
        <pc:picChg chg="del">
          <ac:chgData name="Heliton Tavares" userId="fdc2ab21a71d34aa" providerId="LiveId" clId="{BDFB0BD8-3000-4514-B132-C06C83F47D42}" dt="2020-12-02T03:24:47.750" v="1023" actId="478"/>
          <ac:picMkLst>
            <pc:docMk/>
            <pc:sldMk cId="3368785409" sldId="322"/>
            <ac:picMk id="16" creationId="{D71BBDF6-8B9D-4D06-83BD-4B7F4558D681}"/>
          </ac:picMkLst>
        </pc:picChg>
        <pc:cxnChg chg="mod">
          <ac:chgData name="Heliton Tavares" userId="fdc2ab21a71d34aa" providerId="LiveId" clId="{BDFB0BD8-3000-4514-B132-C06C83F47D42}" dt="2020-12-02T03:27:22.696" v="1035" actId="1076"/>
          <ac:cxnSpMkLst>
            <pc:docMk/>
            <pc:sldMk cId="3368785409" sldId="322"/>
            <ac:cxnSpMk id="10" creationId="{3D80D6A2-A5C4-4FDD-A0F8-258E8D417568}"/>
          </ac:cxnSpMkLst>
        </pc:cxnChg>
      </pc:sldChg>
      <pc:sldChg chg="addSp delSp modSp mod">
        <pc:chgData name="Heliton Tavares" userId="fdc2ab21a71d34aa" providerId="LiveId" clId="{BDFB0BD8-3000-4514-B132-C06C83F47D42}" dt="2020-12-02T04:01:17.128" v="1239" actId="208"/>
        <pc:sldMkLst>
          <pc:docMk/>
          <pc:sldMk cId="2012499249" sldId="323"/>
        </pc:sldMkLst>
        <pc:spChg chg="del">
          <ac:chgData name="Heliton Tavares" userId="fdc2ab21a71d34aa" providerId="LiveId" clId="{BDFB0BD8-3000-4514-B132-C06C83F47D42}" dt="2020-12-02T03:35:05.190" v="1080" actId="478"/>
          <ac:spMkLst>
            <pc:docMk/>
            <pc:sldMk cId="2012499249" sldId="323"/>
            <ac:spMk id="2" creationId="{F910B544-E9EE-41FE-9D29-3303BA20278C}"/>
          </ac:spMkLst>
        </pc:spChg>
        <pc:spChg chg="del">
          <ac:chgData name="Heliton Tavares" userId="fdc2ab21a71d34aa" providerId="LiveId" clId="{BDFB0BD8-3000-4514-B132-C06C83F47D42}" dt="2020-12-02T03:35:05.190" v="1080" actId="478"/>
          <ac:spMkLst>
            <pc:docMk/>
            <pc:sldMk cId="2012499249" sldId="323"/>
            <ac:spMk id="3" creationId="{4E26F6CA-4CF9-415E-A4EC-6EB9151C427E}"/>
          </ac:spMkLst>
        </pc:spChg>
        <pc:spChg chg="mod">
          <ac:chgData name="Heliton Tavares" userId="fdc2ab21a71d34aa" providerId="LiveId" clId="{BDFB0BD8-3000-4514-B132-C06C83F47D42}" dt="2020-12-02T03:35:47.300" v="1101" actId="20577"/>
          <ac:spMkLst>
            <pc:docMk/>
            <pc:sldMk cId="2012499249" sldId="323"/>
            <ac:spMk id="7" creationId="{3814579A-75E9-4DC6-88E1-0269F4B4E9A4}"/>
          </ac:spMkLst>
        </pc:spChg>
        <pc:spChg chg="del">
          <ac:chgData name="Heliton Tavares" userId="fdc2ab21a71d34aa" providerId="LiveId" clId="{BDFB0BD8-3000-4514-B132-C06C83F47D42}" dt="2020-12-02T03:35:05.190" v="1080" actId="478"/>
          <ac:spMkLst>
            <pc:docMk/>
            <pc:sldMk cId="2012499249" sldId="323"/>
            <ac:spMk id="13" creationId="{E51B8B88-8EB9-490C-93D2-63A42E31809B}"/>
          </ac:spMkLst>
        </pc:spChg>
        <pc:spChg chg="del">
          <ac:chgData name="Heliton Tavares" userId="fdc2ab21a71d34aa" providerId="LiveId" clId="{BDFB0BD8-3000-4514-B132-C06C83F47D42}" dt="2020-12-02T03:35:05.190" v="1080" actId="478"/>
          <ac:spMkLst>
            <pc:docMk/>
            <pc:sldMk cId="2012499249" sldId="323"/>
            <ac:spMk id="14" creationId="{3936EE7C-63E1-4843-A35F-A5C63AFE90D1}"/>
          </ac:spMkLst>
        </pc:spChg>
        <pc:spChg chg="del">
          <ac:chgData name="Heliton Tavares" userId="fdc2ab21a71d34aa" providerId="LiveId" clId="{BDFB0BD8-3000-4514-B132-C06C83F47D42}" dt="2020-12-02T03:35:05.190" v="1080" actId="478"/>
          <ac:spMkLst>
            <pc:docMk/>
            <pc:sldMk cId="2012499249" sldId="323"/>
            <ac:spMk id="15" creationId="{4001F15A-6114-40A9-844B-31A3AC61217A}"/>
          </ac:spMkLst>
        </pc:spChg>
        <pc:spChg chg="del">
          <ac:chgData name="Heliton Tavares" userId="fdc2ab21a71d34aa" providerId="LiveId" clId="{BDFB0BD8-3000-4514-B132-C06C83F47D42}" dt="2020-12-02T03:35:05.190" v="1080" actId="478"/>
          <ac:spMkLst>
            <pc:docMk/>
            <pc:sldMk cId="2012499249" sldId="323"/>
            <ac:spMk id="16" creationId="{B734E4E7-063B-4B27-BEC0-E8F1AFAB4C4C}"/>
          </ac:spMkLst>
        </pc:spChg>
        <pc:spChg chg="del">
          <ac:chgData name="Heliton Tavares" userId="fdc2ab21a71d34aa" providerId="LiveId" clId="{BDFB0BD8-3000-4514-B132-C06C83F47D42}" dt="2020-12-02T03:35:05.190" v="1080" actId="478"/>
          <ac:spMkLst>
            <pc:docMk/>
            <pc:sldMk cId="2012499249" sldId="323"/>
            <ac:spMk id="17" creationId="{AC019515-5C58-440B-A949-4F6B29CBE001}"/>
          </ac:spMkLst>
        </pc:spChg>
        <pc:picChg chg="add mod">
          <ac:chgData name="Heliton Tavares" userId="fdc2ab21a71d34aa" providerId="LiveId" clId="{BDFB0BD8-3000-4514-B132-C06C83F47D42}" dt="2020-12-02T04:01:17.128" v="1239" actId="208"/>
          <ac:picMkLst>
            <pc:docMk/>
            <pc:sldMk cId="2012499249" sldId="323"/>
            <ac:picMk id="6" creationId="{81C3FD37-E6EC-4735-BB42-1903A38C0E9C}"/>
          </ac:picMkLst>
        </pc:picChg>
        <pc:picChg chg="add mod">
          <ac:chgData name="Heliton Tavares" userId="fdc2ab21a71d34aa" providerId="LiveId" clId="{BDFB0BD8-3000-4514-B132-C06C83F47D42}" dt="2020-12-02T03:42:39.489" v="1109" actId="14100"/>
          <ac:picMkLst>
            <pc:docMk/>
            <pc:sldMk cId="2012499249" sldId="323"/>
            <ac:picMk id="8" creationId="{0E69B1D9-1FBE-4C31-B839-1AD8008DCED4}"/>
          </ac:picMkLst>
        </pc:picChg>
      </pc:sldChg>
      <pc:sldChg chg="addSp modSp new mod">
        <pc:chgData name="Heliton Tavares" userId="fdc2ab21a71d34aa" providerId="LiveId" clId="{BDFB0BD8-3000-4514-B132-C06C83F47D42}" dt="2020-12-02T02:05:16.415" v="661" actId="404"/>
        <pc:sldMkLst>
          <pc:docMk/>
          <pc:sldMk cId="1248166181" sldId="324"/>
        </pc:sldMkLst>
        <pc:spChg chg="mod">
          <ac:chgData name="Heliton Tavares" userId="fdc2ab21a71d34aa" providerId="LiveId" clId="{BDFB0BD8-3000-4514-B132-C06C83F47D42}" dt="2020-12-02T01:46:58.274" v="362" actId="113"/>
          <ac:spMkLst>
            <pc:docMk/>
            <pc:sldMk cId="1248166181" sldId="324"/>
            <ac:spMk id="2" creationId="{66953027-64AE-4F9E-A75A-AEEDDB0CC6D8}"/>
          </ac:spMkLst>
        </pc:spChg>
        <pc:spChg chg="mod">
          <ac:chgData name="Heliton Tavares" userId="fdc2ab21a71d34aa" providerId="LiveId" clId="{BDFB0BD8-3000-4514-B132-C06C83F47D42}" dt="2020-12-02T02:05:10.249" v="660" actId="14100"/>
          <ac:spMkLst>
            <pc:docMk/>
            <pc:sldMk cId="1248166181" sldId="324"/>
            <ac:spMk id="3" creationId="{4E178A8A-EBEC-46FB-B13E-E0947A89C787}"/>
          </ac:spMkLst>
        </pc:spChg>
        <pc:spChg chg="add mod">
          <ac:chgData name="Heliton Tavares" userId="fdc2ab21a71d34aa" providerId="LiveId" clId="{BDFB0BD8-3000-4514-B132-C06C83F47D42}" dt="2020-12-02T02:05:16.415" v="661" actId="404"/>
          <ac:spMkLst>
            <pc:docMk/>
            <pc:sldMk cId="1248166181" sldId="324"/>
            <ac:spMk id="6" creationId="{B139C154-C2CB-411B-8196-E831AAE49DA7}"/>
          </ac:spMkLst>
        </pc:spChg>
      </pc:sldChg>
      <pc:sldChg chg="addSp delSp modSp new mod">
        <pc:chgData name="Heliton Tavares" userId="fdc2ab21a71d34aa" providerId="LiveId" clId="{BDFB0BD8-3000-4514-B132-C06C83F47D42}" dt="2020-12-02T03:46:43.356" v="1168" actId="404"/>
        <pc:sldMkLst>
          <pc:docMk/>
          <pc:sldMk cId="3373739859" sldId="325"/>
        </pc:sldMkLst>
        <pc:spChg chg="mod">
          <ac:chgData name="Heliton Tavares" userId="fdc2ab21a71d34aa" providerId="LiveId" clId="{BDFB0BD8-3000-4514-B132-C06C83F47D42}" dt="2020-12-02T03:45:04.369" v="1135" actId="207"/>
          <ac:spMkLst>
            <pc:docMk/>
            <pc:sldMk cId="3373739859" sldId="325"/>
            <ac:spMk id="2" creationId="{20999052-3044-4FF2-A379-8A55A3984BD5}"/>
          </ac:spMkLst>
        </pc:spChg>
        <pc:spChg chg="del">
          <ac:chgData name="Heliton Tavares" userId="fdc2ab21a71d34aa" providerId="LiveId" clId="{BDFB0BD8-3000-4514-B132-C06C83F47D42}" dt="2020-12-02T03:43:51.366" v="1111" actId="478"/>
          <ac:spMkLst>
            <pc:docMk/>
            <pc:sldMk cId="3373739859" sldId="325"/>
            <ac:spMk id="3" creationId="{61182794-D432-46B1-B691-D9D3CA4C6F76}"/>
          </ac:spMkLst>
        </pc:spChg>
        <pc:spChg chg="add mod">
          <ac:chgData name="Heliton Tavares" userId="fdc2ab21a71d34aa" providerId="LiveId" clId="{BDFB0BD8-3000-4514-B132-C06C83F47D42}" dt="2020-12-02T03:46:43.356" v="1168" actId="404"/>
          <ac:spMkLst>
            <pc:docMk/>
            <pc:sldMk cId="3373739859" sldId="325"/>
            <ac:spMk id="8" creationId="{2B6027C7-D675-46CB-809D-87BB8BB130C2}"/>
          </ac:spMkLst>
        </pc:spChg>
        <pc:picChg chg="add mod">
          <ac:chgData name="Heliton Tavares" userId="fdc2ab21a71d34aa" providerId="LiveId" clId="{BDFB0BD8-3000-4514-B132-C06C83F47D42}" dt="2020-12-02T03:45:07.223" v="1136" actId="1076"/>
          <ac:picMkLst>
            <pc:docMk/>
            <pc:sldMk cId="3373739859" sldId="325"/>
            <ac:picMk id="6" creationId="{710422F0-FD6E-4CF4-AFA5-9ACEFC79D65E}"/>
          </ac:picMkLst>
        </pc:picChg>
        <pc:picChg chg="add mod">
          <ac:chgData name="Heliton Tavares" userId="fdc2ab21a71d34aa" providerId="LiveId" clId="{BDFB0BD8-3000-4514-B132-C06C83F47D42}" dt="2020-12-02T03:45:39.283" v="1139" actId="14100"/>
          <ac:picMkLst>
            <pc:docMk/>
            <pc:sldMk cId="3373739859" sldId="325"/>
            <ac:picMk id="7" creationId="{39F9382E-CFA2-471E-B464-AF248C33FACE}"/>
          </ac:picMkLst>
        </pc:picChg>
      </pc:sldChg>
      <pc:sldChg chg="addSp delSp modSp new mod">
        <pc:chgData name="Heliton Tavares" userId="fdc2ab21a71d34aa" providerId="LiveId" clId="{BDFB0BD8-3000-4514-B132-C06C83F47D42}" dt="2020-12-02T04:00:20.499" v="1238" actId="207"/>
        <pc:sldMkLst>
          <pc:docMk/>
          <pc:sldMk cId="1612072675" sldId="326"/>
        </pc:sldMkLst>
        <pc:spChg chg="mod">
          <ac:chgData name="Heliton Tavares" userId="fdc2ab21a71d34aa" providerId="LiveId" clId="{BDFB0BD8-3000-4514-B132-C06C83F47D42}" dt="2020-12-02T04:00:20.499" v="1238" actId="207"/>
          <ac:spMkLst>
            <pc:docMk/>
            <pc:sldMk cId="1612072675" sldId="326"/>
            <ac:spMk id="2" creationId="{1BB4B948-305A-4DFC-83DB-9407CBE2489E}"/>
          </ac:spMkLst>
        </pc:spChg>
        <pc:spChg chg="del">
          <ac:chgData name="Heliton Tavares" userId="fdc2ab21a71d34aa" providerId="LiveId" clId="{BDFB0BD8-3000-4514-B132-C06C83F47D42}" dt="2020-12-02T03:48:18.798" v="1170" actId="478"/>
          <ac:spMkLst>
            <pc:docMk/>
            <pc:sldMk cId="1612072675" sldId="326"/>
            <ac:spMk id="3" creationId="{C7F40B82-9014-49A1-BEA7-FAFDC0D9B4CE}"/>
          </ac:spMkLst>
        </pc:spChg>
        <pc:picChg chg="add mod">
          <ac:chgData name="Heliton Tavares" userId="fdc2ab21a71d34aa" providerId="LiveId" clId="{BDFB0BD8-3000-4514-B132-C06C83F47D42}" dt="2020-12-02T03:48:54.777" v="1185" actId="1076"/>
          <ac:picMkLst>
            <pc:docMk/>
            <pc:sldMk cId="1612072675" sldId="326"/>
            <ac:picMk id="6" creationId="{B41A49E5-7C00-4125-A515-907BE5C03361}"/>
          </ac:picMkLst>
        </pc:picChg>
      </pc:sldChg>
      <pc:sldChg chg="addSp delSp modSp new mod">
        <pc:chgData name="Heliton Tavares" userId="fdc2ab21a71d34aa" providerId="LiveId" clId="{BDFB0BD8-3000-4514-B132-C06C83F47D42}" dt="2020-12-02T03:59:41.450" v="1237" actId="208"/>
        <pc:sldMkLst>
          <pc:docMk/>
          <pc:sldMk cId="3796132220" sldId="327"/>
        </pc:sldMkLst>
        <pc:spChg chg="mod">
          <ac:chgData name="Heliton Tavares" userId="fdc2ab21a71d34aa" providerId="LiveId" clId="{BDFB0BD8-3000-4514-B132-C06C83F47D42}" dt="2020-12-02T03:57:14.238" v="1232" actId="20577"/>
          <ac:spMkLst>
            <pc:docMk/>
            <pc:sldMk cId="3796132220" sldId="327"/>
            <ac:spMk id="2" creationId="{B6E16AB7-2134-4317-B3B1-B6F0DD178808}"/>
          </ac:spMkLst>
        </pc:spChg>
        <pc:spChg chg="del">
          <ac:chgData name="Heliton Tavares" userId="fdc2ab21a71d34aa" providerId="LiveId" clId="{BDFB0BD8-3000-4514-B132-C06C83F47D42}" dt="2020-12-02T03:56:14.990" v="1213" actId="478"/>
          <ac:spMkLst>
            <pc:docMk/>
            <pc:sldMk cId="3796132220" sldId="327"/>
            <ac:spMk id="3" creationId="{49D0500D-BA54-43D2-91D1-20BE751C1322}"/>
          </ac:spMkLst>
        </pc:spChg>
        <pc:picChg chg="add del">
          <ac:chgData name="Heliton Tavares" userId="fdc2ab21a71d34aa" providerId="LiveId" clId="{BDFB0BD8-3000-4514-B132-C06C83F47D42}" dt="2020-12-02T03:56:22.851" v="1215"/>
          <ac:picMkLst>
            <pc:docMk/>
            <pc:sldMk cId="3796132220" sldId="327"/>
            <ac:picMk id="6" creationId="{D2BF7E17-3CF9-4BE5-ABA8-07F781AF4BE0}"/>
          </ac:picMkLst>
        </pc:picChg>
        <pc:picChg chg="add mod">
          <ac:chgData name="Heliton Tavares" userId="fdc2ab21a71d34aa" providerId="LiveId" clId="{BDFB0BD8-3000-4514-B132-C06C83F47D42}" dt="2020-12-02T03:59:41.450" v="1237" actId="208"/>
          <ac:picMkLst>
            <pc:docMk/>
            <pc:sldMk cId="3796132220" sldId="327"/>
            <ac:picMk id="7" creationId="{D584BE3A-AB4A-42FA-925E-6F99C5859123}"/>
          </ac:picMkLst>
        </pc:picChg>
        <pc:picChg chg="add mod">
          <ac:chgData name="Heliton Tavares" userId="fdc2ab21a71d34aa" providerId="LiveId" clId="{BDFB0BD8-3000-4514-B132-C06C83F47D42}" dt="2020-12-02T03:59:20.365" v="1234" actId="1076"/>
          <ac:picMkLst>
            <pc:docMk/>
            <pc:sldMk cId="3796132220" sldId="327"/>
            <ac:picMk id="8" creationId="{2F9AFDEA-024A-458B-AE29-D64C72199C84}"/>
          </ac:picMkLst>
        </pc:picChg>
      </pc:sldChg>
      <pc:sldChg chg="addSp delSp modSp new mod">
        <pc:chgData name="Heliton Tavares" userId="fdc2ab21a71d34aa" providerId="LiveId" clId="{BDFB0BD8-3000-4514-B132-C06C83F47D42}" dt="2020-12-02T10:36:47.916" v="1488" actId="207"/>
        <pc:sldMkLst>
          <pc:docMk/>
          <pc:sldMk cId="875255625" sldId="328"/>
        </pc:sldMkLst>
        <pc:spChg chg="del">
          <ac:chgData name="Heliton Tavares" userId="fdc2ab21a71d34aa" providerId="LiveId" clId="{BDFB0BD8-3000-4514-B132-C06C83F47D42}" dt="2020-12-02T10:33:17.726" v="1441" actId="478"/>
          <ac:spMkLst>
            <pc:docMk/>
            <pc:sldMk cId="875255625" sldId="328"/>
            <ac:spMk id="2" creationId="{0E2EB9D7-FAFB-46AD-8FE9-68B91981D575}"/>
          </ac:spMkLst>
        </pc:spChg>
        <pc:spChg chg="del">
          <ac:chgData name="Heliton Tavares" userId="fdc2ab21a71d34aa" providerId="LiveId" clId="{BDFB0BD8-3000-4514-B132-C06C83F47D42}" dt="2020-12-02T10:33:21.117" v="1442" actId="478"/>
          <ac:spMkLst>
            <pc:docMk/>
            <pc:sldMk cId="875255625" sldId="328"/>
            <ac:spMk id="3" creationId="{4C6D95A6-89E1-456A-9404-4C22FF1408A6}"/>
          </ac:spMkLst>
        </pc:spChg>
        <pc:spChg chg="add mod">
          <ac:chgData name="Heliton Tavares" userId="fdc2ab21a71d34aa" providerId="LiveId" clId="{BDFB0BD8-3000-4514-B132-C06C83F47D42}" dt="2020-12-02T10:34:50.360" v="1484" actId="207"/>
          <ac:spMkLst>
            <pc:docMk/>
            <pc:sldMk cId="875255625" sldId="328"/>
            <ac:spMk id="6" creationId="{D571560B-470D-4AAB-B11C-8F1E68781BC6}"/>
          </ac:spMkLst>
        </pc:spChg>
        <pc:spChg chg="add mod">
          <ac:chgData name="Heliton Tavares" userId="fdc2ab21a71d34aa" providerId="LiveId" clId="{BDFB0BD8-3000-4514-B132-C06C83F47D42}" dt="2020-12-02T10:33:22.486" v="1444" actId="27636"/>
          <ac:spMkLst>
            <pc:docMk/>
            <pc:sldMk cId="875255625" sldId="328"/>
            <ac:spMk id="7" creationId="{F475B259-5C9F-4DCF-990F-60296C563E32}"/>
          </ac:spMkLst>
        </pc:spChg>
        <pc:spChg chg="add mod">
          <ac:chgData name="Heliton Tavares" userId="fdc2ab21a71d34aa" providerId="LiveId" clId="{BDFB0BD8-3000-4514-B132-C06C83F47D42}" dt="2020-12-02T10:33:22.087" v="1443"/>
          <ac:spMkLst>
            <pc:docMk/>
            <pc:sldMk cId="875255625" sldId="328"/>
            <ac:spMk id="8" creationId="{5D958695-0EE1-4ABC-84A3-5913F9397C61}"/>
          </ac:spMkLst>
        </pc:spChg>
        <pc:spChg chg="add mod">
          <ac:chgData name="Heliton Tavares" userId="fdc2ab21a71d34aa" providerId="LiveId" clId="{BDFB0BD8-3000-4514-B132-C06C83F47D42}" dt="2020-12-02T10:33:22.087" v="1443"/>
          <ac:spMkLst>
            <pc:docMk/>
            <pc:sldMk cId="875255625" sldId="328"/>
            <ac:spMk id="9" creationId="{78F9DFE0-2C73-4972-A2AA-0D7C1335575C}"/>
          </ac:spMkLst>
        </pc:spChg>
        <pc:spChg chg="add mod">
          <ac:chgData name="Heliton Tavares" userId="fdc2ab21a71d34aa" providerId="LiveId" clId="{BDFB0BD8-3000-4514-B132-C06C83F47D42}" dt="2020-12-02T10:33:22.087" v="1443"/>
          <ac:spMkLst>
            <pc:docMk/>
            <pc:sldMk cId="875255625" sldId="328"/>
            <ac:spMk id="10" creationId="{589A898E-8D22-40C8-AA57-6EE4CD9A7B16}"/>
          </ac:spMkLst>
        </pc:spChg>
        <pc:spChg chg="add mod">
          <ac:chgData name="Heliton Tavares" userId="fdc2ab21a71d34aa" providerId="LiveId" clId="{BDFB0BD8-3000-4514-B132-C06C83F47D42}" dt="2020-12-02T10:36:47.916" v="1488" actId="207"/>
          <ac:spMkLst>
            <pc:docMk/>
            <pc:sldMk cId="875255625" sldId="328"/>
            <ac:spMk id="11" creationId="{4033529C-6AC0-4D53-9421-61B2B8B59992}"/>
          </ac:spMkLst>
        </pc:spChg>
        <pc:spChg chg="add mod">
          <ac:chgData name="Heliton Tavares" userId="fdc2ab21a71d34aa" providerId="LiveId" clId="{BDFB0BD8-3000-4514-B132-C06C83F47D42}" dt="2020-12-02T10:33:22.087" v="1443"/>
          <ac:spMkLst>
            <pc:docMk/>
            <pc:sldMk cId="875255625" sldId="328"/>
            <ac:spMk id="12" creationId="{3514FDB0-8541-427A-AA92-2CFF6049D159}"/>
          </ac:spMkLst>
        </pc:spChg>
        <pc:spChg chg="add mod">
          <ac:chgData name="Heliton Tavares" userId="fdc2ab21a71d34aa" providerId="LiveId" clId="{BDFB0BD8-3000-4514-B132-C06C83F47D42}" dt="2020-12-02T10:35:21.469" v="1487" actId="1076"/>
          <ac:spMkLst>
            <pc:docMk/>
            <pc:sldMk cId="875255625" sldId="328"/>
            <ac:spMk id="13" creationId="{588297E6-39CA-46EB-9B4E-1615EB3BD1C4}"/>
          </ac:spMkLst>
        </pc:spChg>
        <pc:spChg chg="add mod">
          <ac:chgData name="Heliton Tavares" userId="fdc2ab21a71d34aa" providerId="LiveId" clId="{BDFB0BD8-3000-4514-B132-C06C83F47D42}" dt="2020-12-02T10:35:06.553" v="1486" actId="1076"/>
          <ac:spMkLst>
            <pc:docMk/>
            <pc:sldMk cId="875255625" sldId="328"/>
            <ac:spMk id="14" creationId="{C8ACFADF-9568-465D-B4AC-999D0BAB380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21A82-0895-4FAD-95C8-607643575B93}" type="datetimeFigureOut">
              <a:rPr lang="pt-BR" smtClean="0"/>
              <a:t>01/12/2020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C245C-CE2A-4477-86CA-F64F229848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4620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5802B7-2127-446E-A8F0-A6D3BF210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D1360D-D46C-4D10-941A-83CC43508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1893E6-0A7C-437D-9935-734BDE399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B2F6-BAD2-4C40-97CC-904EEAB53976}" type="datetime1">
              <a:rPr lang="pt-BR" smtClean="0"/>
              <a:t>01/12/2020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7BF778-4821-44AE-98A7-790C5F1E8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660F18-D9E3-499A-A19A-FF27D986A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1999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AB7CC2-CF28-4767-BBDC-BE4B1C0E4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23B4806-570B-408C-9A2C-049594D32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1CF155-2BAD-4DCC-ADDC-47044834B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DAC8F-C6AA-4FF6-95D3-EF3C26CD4547}" type="datetime1">
              <a:rPr lang="pt-BR" smtClean="0"/>
              <a:t>01/12/2020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718EC5-57B2-449D-80F2-297307DF5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791017-F1A8-481E-A2BC-2AE9106F4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207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962207-114F-47CD-8E0E-5F14B079F0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F5E5240-62CB-4EEB-AD24-8AC0AD7F1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1A4DFC-FF41-4218-B8BF-184DAEA1D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4268-849D-4097-BA25-B087BBB3BA07}" type="datetime1">
              <a:rPr lang="pt-BR" smtClean="0"/>
              <a:t>01/12/2020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36495E-A2AD-4C04-83D3-020B2D9C2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8451FC-47A0-41CD-B37F-3887BDA3E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7854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85AD32-F627-4CCF-B132-E1BE620A1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E270B9-FF45-4B76-B1F7-F15D47DBD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6F69A2-00F7-4C9D-86CE-E65C6F7CA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0E3E0-E129-4167-BCDE-778D2EF6E1BB}" type="datetime1">
              <a:rPr lang="pt-BR" smtClean="0"/>
              <a:t>01/12/2020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4BEECF-BF66-4D28-85D6-39A194FD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D66F185-D388-46BA-89F4-D40D95395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452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CF3A9-EF11-4DA8-9B16-2DF7165E7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5E4F13B-993A-4986-A05A-A1200F396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776558-BB51-433A-B9B9-DAB6F0875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9DDB9-8222-4DB3-83D3-2CBBCD9271AA}" type="datetime1">
              <a:rPr lang="pt-BR" smtClean="0"/>
              <a:t>01/12/2020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644442-7C8C-453C-BA48-F3E9A29F2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FBBA23-1886-47F9-922C-62B491624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363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36970-FEE5-4391-AD8F-A4D1F2EBF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20C7AB-7C65-484A-A505-305EA6FD44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D270ACB-6E7A-42F0-91B1-AF01E39E0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966CE0E-7ABC-4EA2-BB6D-9B9DFACAC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0603-1C89-4175-985C-612020619CC7}" type="datetime1">
              <a:rPr lang="pt-BR" smtClean="0"/>
              <a:t>01/12/2020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6076355-9E98-4594-811F-72CE85D68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CD88D54-F00C-4E04-80E4-36268F3EF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738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2E94B2-E2CE-4AE1-B8D5-EDE938720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0F54123-8C5F-427B-AD05-949160541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46388BF-CA9B-4EB8-A16C-2D980B5EB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E4FB1A9-BCB3-456A-B22C-D09D203499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2D168DE-E406-4C13-B9CC-E5CA5C4931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6F955B3-19A2-4411-9990-218C5B61A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3DC17-C09C-4D4D-84E2-FEE27D1A94DF}" type="datetime1">
              <a:rPr lang="pt-BR" smtClean="0"/>
              <a:t>01/12/2020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8BA2584-D355-497F-BE2B-C8DB86FD5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123935C-79F8-4E12-80D4-22EC2F94A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9245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B9F5FA-799F-450E-ACC9-9BA00FFA2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3D5A522-1226-4D7A-8193-8B666BB5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4E8A-E4E2-4F5E-B1D2-F3013029908B}" type="datetime1">
              <a:rPr lang="pt-BR" smtClean="0"/>
              <a:t>01/12/2020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AE0BD8E-6479-41D1-89B4-A096BEBD9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CC93CEE-B1EC-4134-A548-6657A1D04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0627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7E06D96-D8AD-409A-A7DF-D8CD4ABDD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5220-B2E2-4C0D-BFDF-79557A5E1D25}" type="datetime1">
              <a:rPr lang="pt-BR" smtClean="0"/>
              <a:t>01/12/2020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3CFF23B-6387-4416-B820-327BC091F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A260471-E216-4221-A4EF-EE0EDC012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7820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1509C-F953-4CC9-8C1B-F2C5AFDFC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C380F0-526E-4D16-9887-EA7DA6964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9E489F3-2942-4D3C-8160-C52050CE4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9DE62D6-E18B-4FCB-A5AF-8C0548470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15D8-6DFD-42E8-8991-941FB2E4987A}" type="datetime1">
              <a:rPr lang="pt-BR" smtClean="0"/>
              <a:t>01/12/2020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376ACD8-46C5-4C2C-939A-A7A069D9A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428944B-ACFB-465D-8436-D6A192611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1869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28BD3C-98CB-4589-BC92-23BD64C7C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2F910AD-A4C9-4DA3-A13F-4BD21B033E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E752561-6FD5-45BF-A978-1CB71534D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BCA36B0-B4ED-478D-8926-10E650B42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4E50-DEFF-4901-A930-150117D19C2C}" type="datetime1">
              <a:rPr lang="pt-BR" smtClean="0"/>
              <a:t>01/12/2020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9AA4697-3B88-4CC3-A299-A85DD62D2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0AF737F-1779-472D-A914-AFD15093E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788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D707C5A-B6A9-4520-9AAD-0BDE66A0D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03F7D6B-D3E8-4B48-8E00-313E9F5D2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81C7AA-0739-49EF-B91F-BCB3370A47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22142-0765-4A36-99E4-0B296ADFF33A}" type="datetime1">
              <a:rPr lang="pt-BR" smtClean="0"/>
              <a:t>01/12/2020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D7F465F-F8B2-42E4-8254-18B9A2BA3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ED7889-F65F-46D2-AE13-5E3E8B5AB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06D59-ACD8-43EB-A6ED-B0FD3799F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458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9A59C410-34F5-4AA3-BA3C-AAF35F82201E}"/>
              </a:ext>
            </a:extLst>
          </p:cNvPr>
          <p:cNvSpPr txBox="1">
            <a:spLocks/>
          </p:cNvSpPr>
          <p:nvPr/>
        </p:nvSpPr>
        <p:spPr>
          <a:xfrm>
            <a:off x="546351" y="433545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400">
                <a:solidFill>
                  <a:srgbClr val="FFFFFF"/>
                </a:solidFill>
              </a:rPr>
              <a:t>PROBABILIDADE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55644C-A9EE-45A0-A399-224B2ADE9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4278" y="1645723"/>
            <a:ext cx="9144000" cy="4200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solidFill>
                  <a:srgbClr val="FFD28A"/>
                </a:solidFill>
              </a:rPr>
              <a:t>HÉLITON R. TAVARES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ítulo 1">
            <a:extLst>
              <a:ext uri="{FF2B5EF4-FFF2-40B4-BE49-F238E27FC236}">
                <a16:creationId xmlns:a16="http://schemas.microsoft.com/office/drawing/2014/main" id="{25D19671-72EA-40FB-BBEF-EB6E17F2C150}"/>
              </a:ext>
            </a:extLst>
          </p:cNvPr>
          <p:cNvSpPr txBox="1">
            <a:spLocks/>
          </p:cNvSpPr>
          <p:nvPr/>
        </p:nvSpPr>
        <p:spPr>
          <a:xfrm>
            <a:off x="6525589" y="3249377"/>
            <a:ext cx="5403173" cy="6525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pt-BR" sz="3600" b="1" dirty="0"/>
              <a:t>VARIÂNCIA CONDICIONAL</a:t>
            </a:r>
          </a:p>
        </p:txBody>
      </p:sp>
      <p:pic>
        <p:nvPicPr>
          <p:cNvPr id="1026" name="Picture 2" descr="Funções Custo para Regressão">
            <a:extLst>
              <a:ext uri="{FF2B5EF4-FFF2-40B4-BE49-F238E27FC236}">
                <a16:creationId xmlns:a16="http://schemas.microsoft.com/office/drawing/2014/main" id="{F74CDCAC-E2D9-4E93-BA9C-B70DFBD33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63" y="2682242"/>
            <a:ext cx="5134501" cy="341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2BC0E2FE-9F5F-4329-AE59-6346683B460F}"/>
              </a:ext>
            </a:extLst>
          </p:cNvPr>
          <p:cNvSpPr txBox="1">
            <a:spLocks/>
          </p:cNvSpPr>
          <p:nvPr/>
        </p:nvSpPr>
        <p:spPr>
          <a:xfrm>
            <a:off x="6525588" y="3901918"/>
            <a:ext cx="5403173" cy="13103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pt-BR" sz="3200" b="1" dirty="0"/>
              <a:t>FUNÇÕES AUXILIARES: 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b="1" dirty="0"/>
              <a:t>Geradora de Momentos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b="1" dirty="0"/>
              <a:t>Característica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24D7DA2-E874-43EE-AE1F-6EF3BFDB5242}"/>
              </a:ext>
            </a:extLst>
          </p:cNvPr>
          <p:cNvSpPr txBox="1">
            <a:spLocks/>
          </p:cNvSpPr>
          <p:nvPr/>
        </p:nvSpPr>
        <p:spPr>
          <a:xfrm>
            <a:off x="6525587" y="2682242"/>
            <a:ext cx="5403173" cy="6525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pt-BR" sz="4000" b="1" dirty="0"/>
              <a:t>ESPERANÇA CONDICIONAL</a:t>
            </a:r>
          </a:p>
        </p:txBody>
      </p:sp>
    </p:spTree>
    <p:extLst>
      <p:ext uri="{BB962C8B-B14F-4D97-AF65-F5344CB8AC3E}">
        <p14:creationId xmlns:p14="http://schemas.microsoft.com/office/powerpoint/2010/main" val="635514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D6BDD2AB-8973-489D-9F14-E2545D25EE1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365126"/>
                <a:ext cx="10868891" cy="992620"/>
              </a:xfr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>
                <a:normAutofit/>
              </a:bodyPr>
              <a:lstStyle/>
              <a:p>
                <a:r>
                  <a:rPr lang="pt-BR" b="1" dirty="0"/>
                  <a:t>Gerando Momentos: 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pt-BR" b="1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pt-BR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pt-BR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b="1" i="1" dirty="0"/>
              </a:p>
            </p:txBody>
          </p:sp>
        </mc:Choice>
        <mc:Fallback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D6BDD2AB-8973-489D-9F14-E2545D25EE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365126"/>
                <a:ext cx="10868891" cy="992620"/>
              </a:xfrm>
              <a:blipFill>
                <a:blip r:embed="rId2"/>
                <a:stretch>
                  <a:fillRect l="-2243" t="-4294" b="-1411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4EE44C5-1A35-48B3-8FF8-A560BFEE4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95AF709-A08B-416E-82E3-668D5E942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10</a:t>
            </a:fld>
            <a:endParaRPr lang="pt-BR" dirty="0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3D80D6A2-A5C4-4FDD-A0F8-258E8D417568}"/>
              </a:ext>
            </a:extLst>
          </p:cNvPr>
          <p:cNvCxnSpPr>
            <a:cxnSpLocks/>
          </p:cNvCxnSpPr>
          <p:nvPr/>
        </p:nvCxnSpPr>
        <p:spPr>
          <a:xfrm>
            <a:off x="6859773" y="1522846"/>
            <a:ext cx="51955" cy="4833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1F54CE71-74EF-4D63-9B49-D64E989EE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584089"/>
            <a:ext cx="5783286" cy="1307022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D941B75-A339-4A89-AFD8-AD2F5ECC5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274" y="3117454"/>
            <a:ext cx="5327132" cy="323889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EC2E8DF-F2FD-4956-AE75-E6CF4F45C6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0105" y="3117454"/>
            <a:ext cx="4733333" cy="2304762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115797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DD2AB-8973-489D-9F14-E2545D25E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868891" cy="99262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BR" b="1" dirty="0"/>
              <a:t>Distribuição Normal Multivariada</a:t>
            </a:r>
            <a:endParaRPr lang="pt-BR" b="1" i="1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4EE44C5-1A35-48B3-8FF8-A560BFEE4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95AF709-A08B-416E-82E3-668D5E942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11</a:t>
            </a:fld>
            <a:endParaRPr lang="pt-BR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3D80D6A2-A5C4-4FDD-A0F8-258E8D417568}"/>
              </a:ext>
            </a:extLst>
          </p:cNvPr>
          <p:cNvCxnSpPr>
            <a:cxnSpLocks/>
          </p:cNvCxnSpPr>
          <p:nvPr/>
        </p:nvCxnSpPr>
        <p:spPr>
          <a:xfrm>
            <a:off x="6751886" y="1440296"/>
            <a:ext cx="51955" cy="4833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6CDE5F08-7C0A-466F-8DA9-B292333AE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615037"/>
            <a:ext cx="5913687" cy="165060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8069113-B375-415E-9476-12060F904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8" y="3603060"/>
            <a:ext cx="5194031" cy="272558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0468CA1-253C-418C-8A8F-3E3C136E2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3841" y="1722361"/>
            <a:ext cx="4761905" cy="108571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C646326-3330-463B-A282-AF73CFE592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0984" y="3090140"/>
            <a:ext cx="4704762" cy="2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85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FF38103-0546-47D5-9740-A3EC0C972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760BA84-72B8-4990-A1D0-EEB532511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12</a:t>
            </a:fld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814579A-75E9-4DC6-88E1-0269F4B4E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96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pt-BR" b="1" dirty="0"/>
              <a:t>A FGM determina a Distribuição</a:t>
            </a:r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C43A23C-7DE5-4950-8E87-DA2DA2E3D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54267"/>
            <a:ext cx="5615393" cy="127931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61133EB-5940-4E7B-ACB3-4F00D2C88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391153"/>
            <a:ext cx="5368636" cy="277576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4256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FF38103-0546-47D5-9740-A3EC0C972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760BA84-72B8-4990-A1D0-EEB532511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13</a:t>
            </a:fld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814579A-75E9-4DC6-88E1-0269F4B4E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96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pt-BR" b="1" dirty="0"/>
              <a:t>FGM da SOMA de v.a.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1C3FD37-E6EC-4735-BB42-1903A38C0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38505"/>
            <a:ext cx="6255054" cy="239054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E69B1D9-1FBE-4C31-B839-1AD8008DC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4228463"/>
            <a:ext cx="4392711" cy="146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99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999052-3044-4FF2-A379-8A55A3984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725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pt-BR" b="1" dirty="0"/>
              <a:t>FGM Conjunta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810B8BB-B936-42D7-ABB1-D27CFD75E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EA8EE0-14BB-40C9-8DDF-DF5C8AA82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14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10422F0-FD6E-4CF4-AFA5-9ACEFC79D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18" y="1484704"/>
            <a:ext cx="6853434" cy="234781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9F9382E-CFA2-471E-B464-AF248C33F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18" y="3832514"/>
            <a:ext cx="5742928" cy="234781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B6027C7-D675-46CB-809D-87BB8BB130C2}"/>
              </a:ext>
            </a:extLst>
          </p:cNvPr>
          <p:cNvSpPr txBox="1"/>
          <p:nvPr/>
        </p:nvSpPr>
        <p:spPr>
          <a:xfrm>
            <a:off x="838200" y="6180324"/>
            <a:ext cx="2403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Ler a volta (2ª. Parte)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3739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B4B948-305A-4DFC-83DB-9407CBE24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825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pt-BR" b="1" dirty="0"/>
              <a:t>Exemplo: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C4AE4A4-40EF-4C23-9D32-331821107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B5A52E3-FD42-4862-A1F6-05756A90E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15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41A49E5-7C00-4125-A515-907BE5C03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89222"/>
            <a:ext cx="6055864" cy="353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72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B6E16AB7-2134-4317-B3B1-B6F0DD17880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6"/>
                <a:ext cx="10515600" cy="826366"/>
              </a:xfrm>
              <a:solidFill>
                <a:srgbClr val="FFC000"/>
              </a:solidFill>
            </p:spPr>
            <p:txBody>
              <a:bodyPr/>
              <a:lstStyle/>
              <a:p>
                <a:r>
                  <a:rPr lang="pt-BR" b="1" dirty="0"/>
                  <a:t>Função Característica: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sub>
                    </m:sSub>
                    <m:d>
                      <m:dPr>
                        <m:ctrlPr>
                          <a:rPr lang="pt-BR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pt-BR" b="1" dirty="0"/>
                  <a:t> </a:t>
                </a:r>
              </a:p>
            </p:txBody>
          </p:sp>
        </mc:Choice>
        <mc:Fallback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B6E16AB7-2134-4317-B3B1-B6F0DD1788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6"/>
                <a:ext cx="10515600" cy="826366"/>
              </a:xfrm>
              <a:blipFill>
                <a:blip r:embed="rId2"/>
                <a:stretch>
                  <a:fillRect l="-2377" t="-15556" b="-2814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F67FD24-8D7F-43BE-8781-6447DDF2D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3E4CF10-A4C4-4FA1-A4BD-518C94F72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16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584BE3A-AB4A-42FA-925E-6F99C5859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337377"/>
            <a:ext cx="5375393" cy="144773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F9AFDEA-024A-458B-AE29-D64C72199C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930999"/>
            <a:ext cx="4771429" cy="3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32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9A59C410-34F5-4AA3-BA3C-AAF35F82201E}"/>
              </a:ext>
            </a:extLst>
          </p:cNvPr>
          <p:cNvSpPr txBox="1">
            <a:spLocks/>
          </p:cNvSpPr>
          <p:nvPr/>
        </p:nvSpPr>
        <p:spPr>
          <a:xfrm>
            <a:off x="546351" y="433545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400">
                <a:solidFill>
                  <a:srgbClr val="FFFFFF"/>
                </a:solidFill>
              </a:rPr>
              <a:t>PROBABILIDADE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55644C-A9EE-45A0-A399-224B2ADE9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0278" y="5790573"/>
            <a:ext cx="4162689" cy="4200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HÉLITON R. TAVARES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8A24EADE-B5E4-4C40-AC82-11537CCE17BD}"/>
              </a:ext>
            </a:extLst>
          </p:cNvPr>
          <p:cNvSpPr txBox="1">
            <a:spLocks/>
          </p:cNvSpPr>
          <p:nvPr/>
        </p:nvSpPr>
        <p:spPr>
          <a:xfrm>
            <a:off x="6525591" y="2596836"/>
            <a:ext cx="5254326" cy="6525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pt-BR" sz="4000" b="1" dirty="0"/>
              <a:t>MOMENTOS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79EBB273-5D01-4C99-89CA-8F4CA14C7766}"/>
              </a:ext>
            </a:extLst>
          </p:cNvPr>
          <p:cNvSpPr txBox="1">
            <a:spLocks/>
          </p:cNvSpPr>
          <p:nvPr/>
        </p:nvSpPr>
        <p:spPr>
          <a:xfrm>
            <a:off x="6525589" y="3249377"/>
            <a:ext cx="5403173" cy="6525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pt-BR" sz="4000" b="1" dirty="0"/>
              <a:t>ESPERANÇA CONDICIONAL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42061330-0BFD-4BB5-862C-87CA0A499797}"/>
              </a:ext>
            </a:extLst>
          </p:cNvPr>
          <p:cNvSpPr txBox="1">
            <a:spLocks/>
          </p:cNvSpPr>
          <p:nvPr/>
        </p:nvSpPr>
        <p:spPr>
          <a:xfrm>
            <a:off x="6525589" y="3889036"/>
            <a:ext cx="5403173" cy="6525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pt-BR" sz="4000" b="1" dirty="0"/>
              <a:t>FUNÇÕES AUXILIARES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0D49F1D8-45A0-48A7-98E7-4740F8149409}"/>
                  </a:ext>
                </a:extLst>
              </p:cNvPr>
              <p:cNvSpPr txBox="1"/>
              <p:nvPr/>
            </p:nvSpPr>
            <p:spPr>
              <a:xfrm>
                <a:off x="789702" y="1009211"/>
                <a:ext cx="1260764" cy="36933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0D49F1D8-45A0-48A7-98E7-4740F8149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02" y="1009211"/>
                <a:ext cx="1260764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79344BC9-9AA4-422D-8A53-6970A2362B5E}"/>
                  </a:ext>
                </a:extLst>
              </p:cNvPr>
              <p:cNvSpPr txBox="1"/>
              <p:nvPr/>
            </p:nvSpPr>
            <p:spPr>
              <a:xfrm>
                <a:off x="748147" y="2070673"/>
                <a:ext cx="2396837" cy="36933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79344BC9-9AA4-422D-8A53-6970A2362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7" y="2070673"/>
                <a:ext cx="2396837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C8C40B37-6814-4A17-A6D2-D955255817E0}"/>
                  </a:ext>
                </a:extLst>
              </p:cNvPr>
              <p:cNvSpPr txBox="1"/>
              <p:nvPr/>
            </p:nvSpPr>
            <p:spPr>
              <a:xfrm>
                <a:off x="720434" y="3059668"/>
                <a:ext cx="2590801" cy="36933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𝑡𝑋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C8C40B37-6814-4A17-A6D2-D95525581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34" y="3059668"/>
                <a:ext cx="2590801" cy="369332"/>
              </a:xfrm>
              <a:prstGeom prst="rect">
                <a:avLst/>
              </a:prstGeom>
              <a:blipFill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9711A32E-DEAF-4435-8294-BA113EC4B94B}"/>
                  </a:ext>
                </a:extLst>
              </p:cNvPr>
              <p:cNvSpPr txBox="1"/>
              <p:nvPr/>
            </p:nvSpPr>
            <p:spPr>
              <a:xfrm>
                <a:off x="720434" y="4135703"/>
                <a:ext cx="2590801" cy="37824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𝑡𝑋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9711A32E-DEAF-4435-8294-BA113EC4B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34" y="4135703"/>
                <a:ext cx="2590801" cy="378245"/>
              </a:xfrm>
              <a:prstGeom prst="rect">
                <a:avLst/>
              </a:prstGeom>
              <a:blipFill>
                <a:blip r:embed="rId5"/>
                <a:stretch>
                  <a:fillRect b="-145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385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F15131-FF1E-46CE-B394-633330F60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1202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pt-BR" sz="4000" b="1" dirty="0"/>
              <a:t>Definição de Esperança Condicional:</a:t>
            </a:r>
            <a:endParaRPr lang="pt-BR" b="1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3832926-0EA1-45B3-932D-15CFF1A09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0AC993B-4FCD-43C0-987A-C47899914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2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45817E3-784A-494A-99A4-40B341388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52658"/>
            <a:ext cx="5232892" cy="1242942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A684F81-77BC-45A8-9B7D-B9A8BA0A5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173080"/>
            <a:ext cx="5233457" cy="9001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C3FE4B9F-634A-484E-8542-AFD391B7CF0E}"/>
                  </a:ext>
                </a:extLst>
              </p:cNvPr>
              <p:cNvSpPr txBox="1"/>
              <p:nvPr/>
            </p:nvSpPr>
            <p:spPr>
              <a:xfrm>
                <a:off x="6525041" y="1357198"/>
                <a:ext cx="4959928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1400" b="1" i="1" u="none" strike="noStrike" baseline="0" dirty="0">
                    <a:latin typeface="Times New Roman" panose="02020603050405020304" pitchFamily="18" charset="0"/>
                  </a:rPr>
                  <a:t>Exemplo 5.12: </a:t>
                </a:r>
                <a:r>
                  <a:rPr lang="pt-BR" sz="1400" b="0" i="0" u="none" strike="noStrike" baseline="0" dirty="0">
                    <a:latin typeface="Times New Roman" panose="02020603050405020304" pitchFamily="18" charset="0"/>
                  </a:rPr>
                  <a:t>Como ilustração do cálculo de esperanças condicionais, considere a seguinte situação hipotética. Um conjunto de </a:t>
                </a:r>
                <a:r>
                  <a:rPr lang="pt-BR" sz="1400" b="1" i="1" u="none" strike="noStrike" baseline="0" dirty="0">
                    <a:latin typeface="Times New Roman" panose="02020603050405020304" pitchFamily="18" charset="0"/>
                  </a:rPr>
                  <a:t>n </a:t>
                </a:r>
                <a:r>
                  <a:rPr lang="pt-BR" sz="1400" b="0" i="0" u="none" strike="noStrike" baseline="0" dirty="0">
                    <a:latin typeface="Times New Roman" panose="02020603050405020304" pitchFamily="18" charset="0"/>
                  </a:rPr>
                  <a:t>pacientes é submetido a um tratamento que pode curar ou não, com certa probabilidade. Essa probabilidade depende das condições hospitalares de aplicação do tratamento e pode ter três valores possíveis. Em termos matemáticos formais, dizemos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b="0" i="1" u="none" strike="noStrike" baseline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1400" b="0" i="1" u="none" strike="noStrike" baseline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1400" b="0" i="1" u="none" strike="noStrike" baseline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sz="1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b="0" i="1" u="none" strike="noStrike" baseline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1400" b="0" i="1" u="none" strike="noStrike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1400" b="0" i="1" u="none" strike="noStrike" baseline="0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pt-BR" sz="1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b="0" i="1" u="none" strike="noStrike" baseline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1400" b="0" i="1" u="none" strike="noStrike" baseline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t-BR" sz="1400" b="0" i="0" u="none" strike="noStrike" baseline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1400" b="0" i="0" u="none" strike="noStrike" baseline="0" dirty="0">
                    <a:latin typeface="Times New Roman" panose="02020603050405020304" pitchFamily="18" charset="0"/>
                  </a:rPr>
                  <a:t>são variáveis de Bernoulli, cujo parâmetro é dado pela variável </a:t>
                </a:r>
                <a:r>
                  <a:rPr lang="pt-BR" sz="1400" b="0" i="1" u="none" strike="noStrike" baseline="0" dirty="0">
                    <a:latin typeface="Times New Roman" panose="02020603050405020304" pitchFamily="18" charset="0"/>
                  </a:rPr>
                  <a:t>Y, </a:t>
                </a:r>
                <a:r>
                  <a:rPr lang="pt-BR" sz="1400" b="0" i="0" u="none" strike="noStrike" baseline="0" dirty="0">
                    <a:latin typeface="Times New Roman" panose="02020603050405020304" pitchFamily="18" charset="0"/>
                  </a:rPr>
                  <a:t>com a seguinte função de probabilidade:</a:t>
                </a:r>
                <a:endParaRPr lang="pt-BR" sz="1400" dirty="0"/>
              </a:p>
            </p:txBody>
          </p:sp>
        </mc:Choice>
        <mc:Fallback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C3FE4B9F-634A-484E-8542-AFD391B7C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041" y="1357198"/>
                <a:ext cx="4959928" cy="1815882"/>
              </a:xfrm>
              <a:prstGeom prst="rect">
                <a:avLst/>
              </a:prstGeom>
              <a:blipFill>
                <a:blip r:embed="rId4"/>
                <a:stretch>
                  <a:fillRect l="-369" t="-671" r="-369" b="-20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m 11">
            <a:extLst>
              <a:ext uri="{FF2B5EF4-FFF2-40B4-BE49-F238E27FC236}">
                <a16:creationId xmlns:a16="http://schemas.microsoft.com/office/drawing/2014/main" id="{312C8188-B302-402B-8F33-85967C73E4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5041" y="3222373"/>
            <a:ext cx="4828759" cy="30435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D559BC62-3122-43AE-9618-633348E9BE30}"/>
                  </a:ext>
                </a:extLst>
              </p:cNvPr>
              <p:cNvSpPr txBox="1"/>
              <p:nvPr/>
            </p:nvSpPr>
            <p:spPr>
              <a:xfrm>
                <a:off x="838199" y="4405745"/>
                <a:ext cx="41147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pt-BR" dirty="0"/>
                  <a:t> NÂO é uma v.a.</a:t>
                </a:r>
              </a:p>
            </p:txBody>
          </p:sp>
        </mc:Choice>
        <mc:Fallback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D559BC62-3122-43AE-9618-633348E9B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405745"/>
                <a:ext cx="4114799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4C745EDA-5644-4A88-A01D-49B87990241A}"/>
                  </a:ext>
                </a:extLst>
              </p:cNvPr>
              <p:cNvSpPr txBox="1"/>
              <p:nvPr/>
            </p:nvSpPr>
            <p:spPr>
              <a:xfrm>
                <a:off x="838200" y="4979614"/>
                <a:ext cx="33874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pt-BR" dirty="0"/>
                  <a:t> É uma v.a.</a:t>
                </a:r>
              </a:p>
            </p:txBody>
          </p:sp>
        </mc:Choice>
        <mc:Fallback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4C745EDA-5644-4A88-A01D-49B879902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979614"/>
                <a:ext cx="3387436" cy="369332"/>
              </a:xfrm>
              <a:prstGeom prst="rect">
                <a:avLst/>
              </a:prstGeom>
              <a:blipFill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1714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953027-64AE-4F9E-A75A-AEEDDB0CC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0111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pt-BR" b="1" dirty="0"/>
              <a:t>Continuação</a:t>
            </a:r>
            <a:r>
              <a:rPr lang="pt-BR" dirty="0"/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4E178A8A-EBEC-46FB-B13E-E0947A89C7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368426"/>
                <a:ext cx="6587837" cy="1250084"/>
              </a:xfrm>
            </p:spPr>
            <p:txBody>
              <a:bodyPr>
                <a:normAutofit/>
              </a:bodyPr>
              <a:lstStyle/>
              <a:p>
                <a:r>
                  <a:rPr lang="pt-BR" sz="1800" dirty="0"/>
                  <a:t>Suponha que a probabilidade de cura da Covid-19 for dependente da idade </a:t>
                </a:r>
                <a14:m>
                  <m:oMath xmlns:m="http://schemas.openxmlformats.org/officeDocument/2006/math"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pt-BR" sz="1800" dirty="0"/>
                  <a:t>, com fdp </a:t>
                </a:r>
                <a14:m>
                  <m:oMath xmlns:m="http://schemas.openxmlformats.org/officeDocument/2006/math"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pt-B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sSub>
                      <m:sSubPr>
                        <m:ctrlPr>
                          <a:rPr lang="pt-B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(0,100)</m:t>
                        </m:r>
                      </m:sub>
                    </m:sSub>
                    <m:d>
                      <m:dPr>
                        <m:ctrlPr>
                          <a:rPr lang="pt-B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pt-BR" sz="1800" dirty="0"/>
                  <a:t> , com 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pt-BR" sz="1800" b="0" i="0" smtClean="0">
                        <a:latin typeface="Cambria Math" panose="02040503050406030204" pitchFamily="18" charset="0"/>
                      </a:rPr>
                      <m:t>(0)</m:t>
                    </m:r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=0,95</m:t>
                    </m:r>
                  </m:oMath>
                </a14:m>
                <a:r>
                  <a:rPr lang="pt-BR" sz="1800" dirty="0"/>
                  <a:t> e </a:t>
                </a:r>
                <a14:m>
                  <m:oMath xmlns:m="http://schemas.openxmlformats.org/officeDocument/2006/math"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pt-B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d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=0,4.</m:t>
                    </m:r>
                  </m:oMath>
                </a14:m>
                <a:r>
                  <a:rPr lang="pt-BR" sz="1800" dirty="0"/>
                  <a:t> Qual o número esperado de curados? </a:t>
                </a:r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4E178A8A-EBEC-46FB-B13E-E0947A89C7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368426"/>
                <a:ext cx="6587837" cy="1250084"/>
              </a:xfrm>
              <a:blipFill>
                <a:blip r:embed="rId2"/>
                <a:stretch>
                  <a:fillRect l="-555" t="-4369" r="-92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AEB567B-C203-4C7E-A5EF-DF8D4F4DF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89B3C3F-6CF3-41AD-A7C9-6A051995E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3</a:t>
            </a:fld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Espaço Reservado para Conteúdo 2">
                <a:extLst>
                  <a:ext uri="{FF2B5EF4-FFF2-40B4-BE49-F238E27FC236}">
                    <a16:creationId xmlns:a16="http://schemas.microsoft.com/office/drawing/2014/main" id="{B139C154-C2CB-411B-8196-E831AAE49DA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7416" y="2803958"/>
                <a:ext cx="6608620" cy="12500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1800" dirty="0"/>
                  <a:t>Suponha que a probabilidade de cura da Covid-19 for dependente da idade </a:t>
                </a:r>
                <a14:m>
                  <m:oMath xmlns:m="http://schemas.openxmlformats.org/officeDocument/2006/math">
                    <m:r>
                      <a:rPr lang="pt-BR" sz="180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pt-BR" sz="1800" dirty="0"/>
                  <a:t>, com fdp </a:t>
                </a:r>
                <a14:m>
                  <m:oMath xmlns:m="http://schemas.openxmlformats.org/officeDocument/2006/math">
                    <m:r>
                      <a:rPr lang="pt-BR" sz="180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pt-BR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80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pt-BR" sz="1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pt-BR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sSub>
                      <m:sSubPr>
                        <m:ctrlPr>
                          <a:rPr lang="pt-B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BR" sz="1800" i="1" smtClean="0">
                            <a:latin typeface="Cambria Math" panose="02040503050406030204" pitchFamily="18" charset="0"/>
                          </a:rPr>
                          <m:t>(0,</m:t>
                        </m:r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pt-BR" sz="180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ctrlPr>
                          <a:rPr lang="pt-BR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80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pt-BR" sz="1800" dirty="0"/>
                  <a:t>, com </a:t>
                </a:r>
                <a14:m>
                  <m:oMath xmlns:m="http://schemas.openxmlformats.org/officeDocument/2006/math"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pt-B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=0,95.</m:t>
                    </m:r>
                  </m:oMath>
                </a14:m>
                <a:r>
                  <a:rPr lang="pt-BR" sz="1800" dirty="0"/>
                  <a:t> Qual o número esperado de curados? </a:t>
                </a:r>
              </a:p>
            </p:txBody>
          </p:sp>
        </mc:Choice>
        <mc:Fallback>
          <p:sp>
            <p:nvSpPr>
              <p:cNvPr id="6" name="Espaço Reservado para Conteúdo 2">
                <a:extLst>
                  <a:ext uri="{FF2B5EF4-FFF2-40B4-BE49-F238E27FC236}">
                    <a16:creationId xmlns:a16="http://schemas.microsoft.com/office/drawing/2014/main" id="{B139C154-C2CB-411B-8196-E831AAE49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16" y="2803958"/>
                <a:ext cx="6608620" cy="1250084"/>
              </a:xfrm>
              <a:prstGeom prst="rect">
                <a:avLst/>
              </a:prstGeom>
              <a:blipFill>
                <a:blip r:embed="rId3"/>
                <a:stretch>
                  <a:fillRect l="-554" t="-4878" r="-64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166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CEBF20-7541-4DA1-885B-D594F8FDD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7631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pt-BR" b="1" dirty="0"/>
              <a:t>ESPERANÇA DA ESPERANÇA CONDICIONAL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F29EC46-7FB0-408A-9EE9-2F7411982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FBD6453-3714-4925-8C31-9660C90B1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4</a:t>
            </a:fld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239843B-C3F7-4872-9510-EF6F422DD59F}"/>
              </a:ext>
            </a:extLst>
          </p:cNvPr>
          <p:cNvSpPr txBox="1"/>
          <p:nvPr/>
        </p:nvSpPr>
        <p:spPr>
          <a:xfrm>
            <a:off x="7290954" y="4284135"/>
            <a:ext cx="406284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A6AD371-D1C8-4A79-8CEC-5312F3B06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45" y="1374084"/>
            <a:ext cx="5198491" cy="133101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FCE4088-0C8E-4701-AEAA-A973D4FA9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779902"/>
            <a:ext cx="4155964" cy="357644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E8174B2-E541-41DC-B953-12201044A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693284"/>
            <a:ext cx="4724400" cy="69392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99BEA051-57BC-49BF-8F44-40505D2B406E}"/>
              </a:ext>
            </a:extLst>
          </p:cNvPr>
          <p:cNvSpPr/>
          <p:nvPr/>
        </p:nvSpPr>
        <p:spPr>
          <a:xfrm>
            <a:off x="2990850" y="1981200"/>
            <a:ext cx="2003314" cy="406010"/>
          </a:xfrm>
          <a:prstGeom prst="rect">
            <a:avLst/>
          </a:prstGeom>
          <a:solidFill>
            <a:schemeClr val="accent4">
              <a:lumMod val="60000"/>
              <a:lumOff val="40000"/>
              <a:alpha val="3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EE63D7B0-1866-4E9C-A0D6-908344E4E6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2628278"/>
            <a:ext cx="3780952" cy="10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56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CEBF20-7541-4DA1-885B-D594F8FDD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7631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pt-BR" b="1" dirty="0"/>
              <a:t>Exemplo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F29EC46-7FB0-408A-9EE9-2F7411982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FBD6453-3714-4925-8C31-9660C90B1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5</a:t>
            </a:fld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0F1FC18-DAC3-49F8-A145-F7BC3A4F12DF}"/>
              </a:ext>
            </a:extLst>
          </p:cNvPr>
          <p:cNvSpPr txBox="1"/>
          <p:nvPr/>
        </p:nvSpPr>
        <p:spPr>
          <a:xfrm>
            <a:off x="7290954" y="1680518"/>
            <a:ext cx="4062846" cy="286232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n=10000</a:t>
            </a:r>
          </a:p>
          <a:p>
            <a:r>
              <a:rPr lang="en-US" dirty="0"/>
              <a:t>Y=integer(n)</a:t>
            </a:r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 in 1:n){</a:t>
            </a:r>
          </a:p>
          <a:p>
            <a:r>
              <a:rPr lang="en-US" dirty="0"/>
              <a:t>  Y=</a:t>
            </a:r>
            <a:r>
              <a:rPr lang="en-US" dirty="0" err="1"/>
              <a:t>runif</a:t>
            </a:r>
            <a:r>
              <a:rPr lang="en-US" dirty="0"/>
              <a:t>(1)</a:t>
            </a:r>
          </a:p>
          <a:p>
            <a:r>
              <a:rPr lang="en-US" dirty="0"/>
              <a:t>  X[</a:t>
            </a:r>
            <a:r>
              <a:rPr lang="en-US" dirty="0" err="1"/>
              <a:t>i</a:t>
            </a:r>
            <a:r>
              <a:rPr lang="en-US" dirty="0"/>
              <a:t>]=</a:t>
            </a:r>
            <a:r>
              <a:rPr lang="en-US" dirty="0" err="1"/>
              <a:t>runif</a:t>
            </a:r>
            <a:r>
              <a:rPr lang="en-US" dirty="0"/>
              <a:t>(1,0,X)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mean(X)</a:t>
            </a:r>
          </a:p>
          <a:p>
            <a:endParaRPr lang="en-US" dirty="0"/>
          </a:p>
          <a:p>
            <a:r>
              <a:rPr lang="pt-BR" dirty="0"/>
              <a:t>&gt; </a:t>
            </a:r>
            <a:r>
              <a:rPr lang="pt-BR" dirty="0" err="1"/>
              <a:t>mean</a:t>
            </a:r>
            <a:r>
              <a:rPr lang="pt-BR" dirty="0"/>
              <a:t>(X)</a:t>
            </a:r>
          </a:p>
          <a:p>
            <a:r>
              <a:rPr lang="pt-BR" dirty="0"/>
              <a:t>[1] 0.2499928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247E50F-8678-4EEB-B121-08ECB53A6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1179"/>
            <a:ext cx="5676128" cy="173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12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38B12F9-A781-4CA9-B782-E60CDFA20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F37DA3B-4A95-40BA-A0B5-13E9FB2D8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6</a:t>
            </a:fld>
            <a:endParaRPr lang="pt-BR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571560B-470D-4AAB-B11C-8F1E68781B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04800"/>
            <a:ext cx="8231187" cy="60392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3200" b="1" dirty="0" err="1"/>
              <a:t>Edumetria</a:t>
            </a:r>
            <a:r>
              <a:rPr lang="pt-BR" sz="3200" b="1" dirty="0"/>
              <a:t>: </a:t>
            </a:r>
            <a:r>
              <a:rPr lang="pt-BR" sz="3200" dirty="0"/>
              <a:t>Correlação Ponto-Bisserial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F475B259-5C9F-4DCF-990F-60296C563E3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61925" y="1340768"/>
                <a:ext cx="8753475" cy="33843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pt-BR" sz="2400" b="1" dirty="0"/>
                  <a:t>Coeficiente de correlação </a:t>
                </a:r>
                <a:r>
                  <a:rPr lang="pt-BR" sz="2400" b="1" dirty="0">
                    <a:solidFill>
                      <a:srgbClr val="FF0000"/>
                    </a:solidFill>
                  </a:rPr>
                  <a:t>ponto</a:t>
                </a:r>
                <a:r>
                  <a:rPr lang="pt-BR" sz="2400" b="1" dirty="0"/>
                  <a:t>-bisserial</a:t>
                </a:r>
                <a:r>
                  <a:rPr lang="pt-BR" sz="2400" dirty="0"/>
                  <a:t> (item-teste): </a:t>
                </a:r>
                <a:r>
                  <a:rPr lang="pt-BR" sz="2000" dirty="0"/>
                  <a:t>coeficiente de correlação de Pearson entre o escore total e a resposta ao item (1=acerto, 0=erro) de cada um dos respondentes, </a:t>
                </a:r>
                <a:r>
                  <a:rPr lang="pt-BR" sz="2000" u="sng" dirty="0"/>
                  <a:t>variando de -1 a 1</a:t>
                </a:r>
                <a:r>
                  <a:rPr lang="pt-BR" sz="2000" dirty="0"/>
                  <a:t>. </a:t>
                </a:r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endParaRPr lang="pt-BR" sz="2400" dirty="0"/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endParaRPr lang="pt-BR" sz="2400" dirty="0"/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endParaRPr lang="pt-BR" sz="2400" dirty="0"/>
              </a:p>
              <a:p>
                <a:pPr algn="just"/>
                <a:r>
                  <a:rPr lang="pt-BR" sz="1600" dirty="0"/>
                  <a:t>M</a:t>
                </a:r>
                <a:r>
                  <a:rPr lang="pt-BR" sz="1600" baseline="-25000" dirty="0"/>
                  <a:t>i1</a:t>
                </a:r>
                <a:r>
                  <a:rPr lang="pt-BR" sz="1600" dirty="0"/>
                  <a:t> 	é a média da medida de desempenho no teste para os alunos que acertaram o item;</a:t>
                </a:r>
                <a14:m>
                  <m:oMath xmlns:m="http://schemas.openxmlformats.org/officeDocument/2006/math">
                    <m:r>
                      <a:rPr lang="pt-BR" sz="16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BR" sz="1600" dirty="0"/>
              </a:p>
              <a:p>
                <a:pPr algn="just"/>
                <a:r>
                  <a:rPr lang="pt-BR" sz="1600" dirty="0"/>
                  <a:t>M 	é a média geral da medida de desempenho no teste para todos os alunos;</a:t>
                </a:r>
              </a:p>
              <a:p>
                <a:pPr algn="just"/>
                <a:r>
                  <a:rPr lang="pt-BR" sz="1600" dirty="0"/>
                  <a:t>S 	é o desvio padrão da medida de desempenho no teste para todos os alunos,</a:t>
                </a:r>
              </a:p>
              <a:p>
                <a:r>
                  <a:rPr lang="pt-BR" sz="1600" i="1" dirty="0" err="1"/>
                  <a:t>p</a:t>
                </a:r>
                <a:r>
                  <a:rPr lang="pt-BR" sz="1600" i="1" baseline="-25000" dirty="0" err="1"/>
                  <a:t>i</a:t>
                </a:r>
                <a:r>
                  <a:rPr lang="pt-BR" sz="1600" dirty="0"/>
                  <a:t> 	é o percentual de acerto no item;</a:t>
                </a:r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endParaRPr lang="pt-BR" sz="2400" dirty="0"/>
              </a:p>
            </p:txBody>
          </p:sp>
        </mc:Choice>
        <mc:Fallback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F475B259-5C9F-4DCF-990F-60296C563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25" y="1340768"/>
                <a:ext cx="8753475" cy="3384376"/>
              </a:xfrm>
              <a:prstGeom prst="rect">
                <a:avLst/>
              </a:prstGeom>
              <a:blipFill>
                <a:blip r:embed="rId2"/>
                <a:stretch>
                  <a:fillRect l="-975" t="-4144" r="-76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5D958695-0EE1-4ABC-84A3-5913F9397C61}"/>
                  </a:ext>
                </a:extLst>
              </p:cNvPr>
              <p:cNvSpPr txBox="1"/>
              <p:nvPr/>
            </p:nvSpPr>
            <p:spPr>
              <a:xfrm>
                <a:off x="395536" y="4725144"/>
                <a:ext cx="8064896" cy="2893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𝐶𝑜𝑣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pt-BR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5D958695-0EE1-4ABC-84A3-5913F9397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725144"/>
                <a:ext cx="8064896" cy="289310"/>
              </a:xfrm>
              <a:prstGeom prst="rect">
                <a:avLst/>
              </a:prstGeom>
              <a:blipFill>
                <a:blip r:embed="rId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78F9DFE0-2C73-4972-A2AA-0D7C1335575C}"/>
                  </a:ext>
                </a:extLst>
              </p:cNvPr>
              <p:cNvSpPr txBox="1"/>
              <p:nvPr/>
            </p:nvSpPr>
            <p:spPr>
              <a:xfrm>
                <a:off x="267077" y="5614232"/>
                <a:ext cx="3937608" cy="2893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>
                          <a:latin typeface="Cambria Math" panose="02040503050406030204" pitchFamily="18" charset="0"/>
                        </a:rPr>
                        <m:t>𝐶𝑜𝑣</m:t>
                      </m:r>
                      <m:d>
                        <m:d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78F9DFE0-2C73-4972-A2AA-0D7C13355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77" y="5614232"/>
                <a:ext cx="3937608" cy="289310"/>
              </a:xfrm>
              <a:prstGeom prst="rect">
                <a:avLst/>
              </a:prstGeom>
              <a:blipFill>
                <a:blip r:embed="rId4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89A898E-8D22-40C8-AA57-6EE4CD9A7B16}"/>
                  </a:ext>
                </a:extLst>
              </p:cNvPr>
              <p:cNvSpPr txBox="1"/>
              <p:nvPr/>
            </p:nvSpPr>
            <p:spPr>
              <a:xfrm>
                <a:off x="395536" y="5157192"/>
                <a:ext cx="8064896" cy="2935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e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1600" b="0" i="0" smtClean="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sz="1600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1600" b="0" i="0" smtClean="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sz="1600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pt-BR" sz="160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160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sz="160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pt-BR" sz="16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sty m:val="p"/>
                        </m:rPr>
                        <a:rPr lang="pt-BR" sz="160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160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sz="160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pt-BR" sz="16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89A898E-8D22-40C8-AA57-6EE4CD9A7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157192"/>
                <a:ext cx="8064896" cy="293542"/>
              </a:xfrm>
              <a:prstGeom prst="rect">
                <a:avLst/>
              </a:prstGeom>
              <a:blipFill>
                <a:blip r:embed="rId5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4033529C-6AC0-4D53-9421-61B2B8B59992}"/>
                  </a:ext>
                </a:extLst>
              </p:cNvPr>
              <p:cNvSpPr txBox="1"/>
              <p:nvPr/>
            </p:nvSpPr>
            <p:spPr>
              <a:xfrm>
                <a:off x="4860032" y="5565066"/>
                <a:ext cx="2374060" cy="53117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𝑝𝑏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2000" dirty="0"/>
                  <a:t> </a:t>
                </a:r>
                <a14:m>
                  <m:oMath xmlns:m="http://schemas.openxmlformats.org/officeDocument/2006/math">
                    <m:r>
                      <a:rPr lang="pt-BR" sz="20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ad>
                          <m:radPr>
                            <m:degHide m:val="on"/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pt-BR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sSub>
                              <m:sSubPr>
                                <m:ctrlPr>
                                  <a:rPr lang="pt-BR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den>
                    </m:f>
                  </m:oMath>
                </a14:m>
                <a:endParaRPr lang="pt-BR" sz="2000" dirty="0"/>
              </a:p>
            </p:txBody>
          </p:sp>
        </mc:Choice>
        <mc:Fallback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4033529C-6AC0-4D53-9421-61B2B8B59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5565066"/>
                <a:ext cx="2374060" cy="531171"/>
              </a:xfrm>
              <a:prstGeom prst="rect">
                <a:avLst/>
              </a:prstGeom>
              <a:blipFill>
                <a:blip r:embed="rId6"/>
                <a:stretch>
                  <a:fillRect t="-11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3514FDB0-8541-427A-AA92-2CFF6049D159}"/>
              </a:ext>
            </a:extLst>
          </p:cNvPr>
          <p:cNvSpPr/>
          <p:nvPr/>
        </p:nvSpPr>
        <p:spPr>
          <a:xfrm>
            <a:off x="4283969" y="5725018"/>
            <a:ext cx="473250" cy="1522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588297E6-39CA-46EB-9B4E-1615EB3BD1C4}"/>
                  </a:ext>
                </a:extLst>
              </p:cNvPr>
              <p:cNvSpPr txBox="1"/>
              <p:nvPr/>
            </p:nvSpPr>
            <p:spPr>
              <a:xfrm>
                <a:off x="6885709" y="4723952"/>
                <a:ext cx="2253830" cy="601575"/>
              </a:xfrm>
              <a:prstGeom prst="rect">
                <a:avLst/>
              </a:prstGeom>
              <a:solidFill>
                <a:schemeClr val="bg2"/>
              </a:solidFill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𝑜𝑣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588297E6-39CA-46EB-9B4E-1615EB3BD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709" y="4723952"/>
                <a:ext cx="2253830" cy="601575"/>
              </a:xfrm>
              <a:prstGeom prst="rect">
                <a:avLst/>
              </a:prstGeom>
              <a:blipFill>
                <a:blip r:embed="rId7"/>
                <a:stretch>
                  <a:fillRect t="-13131" b="-8081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C8ACFADF-9568-465D-B4AC-999D0BAB3807}"/>
                  </a:ext>
                </a:extLst>
              </p:cNvPr>
              <p:cNvSpPr txBox="1"/>
              <p:nvPr/>
            </p:nvSpPr>
            <p:spPr>
              <a:xfrm>
                <a:off x="2827982" y="2372839"/>
                <a:ext cx="3421360" cy="66011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𝑝𝑏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2400" dirty="0"/>
                  <a:t> </a:t>
                </a:r>
                <a14:m>
                  <m:oMath xmlns:m="http://schemas.openxmlformats.org/officeDocument/2006/math">
                    <m:r>
                      <a:rPr lang="pt-BR" sz="2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  <m:r>
                      <a:rPr lang="pt-BR" sz="2400" i="1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√</m:t>
                        </m:r>
                        <m:sSub>
                          <m:sSub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pt-BR" sz="2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endParaRPr lang="pt-BR" sz="2400" dirty="0"/>
              </a:p>
            </p:txBody>
          </p:sp>
        </mc:Choice>
        <mc:Fallback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C8ACFADF-9568-465D-B4AC-999D0BAB3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982" y="2372839"/>
                <a:ext cx="3421360" cy="660117"/>
              </a:xfrm>
              <a:prstGeom prst="rect">
                <a:avLst/>
              </a:prstGeom>
              <a:blipFill>
                <a:blip r:embed="rId8"/>
                <a:stretch>
                  <a:fillRect t="-183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5255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D9721A-517D-483C-99CF-051F59E97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8155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pt-BR" b="1" dirty="0"/>
              <a:t>Variância &amp; Covariância Condicional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8D1A9BE-8B88-454D-AA54-9F457BC1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EE1999D-0097-4EBE-9633-3F44DAE5A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7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E476D4B-B99D-4A8F-81D1-B97FD5F7F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86420"/>
            <a:ext cx="6287030" cy="1888645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E0B09C9-0C89-44DF-BE25-33361531B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7" y="3607629"/>
            <a:ext cx="6312157" cy="2502230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CED4E98A-6C54-423A-9084-994DA1902EE2}"/>
                  </a:ext>
                </a:extLst>
              </p:cNvPr>
              <p:cNvSpPr txBox="1"/>
              <p:nvPr/>
            </p:nvSpPr>
            <p:spPr>
              <a:xfrm>
                <a:off x="7362982" y="2244436"/>
                <a:ext cx="4201570" cy="3693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]+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CED4E98A-6C54-423A-9084-994DA1902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982" y="2244436"/>
                <a:ext cx="4201570" cy="369332"/>
              </a:xfrm>
              <a:prstGeom prst="rect">
                <a:avLst/>
              </a:prstGeom>
              <a:blipFill>
                <a:blip r:embed="rId4"/>
                <a:stretch>
                  <a:fillRect b="-12698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5649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AFF1513-5CF5-45C5-85EB-5470D1414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68504DC-2689-40EB-97C0-D56C1DB3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8</a:t>
            </a:fld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ítulo 1">
                <a:extLst>
                  <a:ext uri="{FF2B5EF4-FFF2-40B4-BE49-F238E27FC236}">
                    <a16:creationId xmlns:a16="http://schemas.microsoft.com/office/drawing/2014/main" id="{9E56607E-DA4F-4307-9B5D-8C7EDB6CF3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65125"/>
                <a:ext cx="10515600" cy="91815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pt-BR" b="1" dirty="0"/>
                  <a:t>Função Geradora de Momentos (FGM):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sub>
                    </m:sSub>
                    <m:r>
                      <a:rPr lang="pt-BR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pt-BR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b="1" dirty="0"/>
              </a:p>
            </p:txBody>
          </p:sp>
        </mc:Choice>
        <mc:Fallback>
          <p:sp>
            <p:nvSpPr>
              <p:cNvPr id="12" name="Título 1">
                <a:extLst>
                  <a:ext uri="{FF2B5EF4-FFF2-40B4-BE49-F238E27FC236}">
                    <a16:creationId xmlns:a16="http://schemas.microsoft.com/office/drawing/2014/main" id="{9E56607E-DA4F-4307-9B5D-8C7EDB6CF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5125"/>
                <a:ext cx="10515600" cy="918155"/>
              </a:xfrm>
              <a:prstGeom prst="rect">
                <a:avLst/>
              </a:prstGeom>
              <a:blipFill>
                <a:blip r:embed="rId2"/>
                <a:stretch>
                  <a:fillRect l="-2377" t="-8609" b="-192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ixaDeTexto 16">
            <a:extLst>
              <a:ext uri="{FF2B5EF4-FFF2-40B4-BE49-F238E27FC236}">
                <a16:creationId xmlns:a16="http://schemas.microsoft.com/office/drawing/2014/main" id="{664B0268-BC9B-4A8A-8EEB-D56405973868}"/>
              </a:ext>
            </a:extLst>
          </p:cNvPr>
          <p:cNvSpPr txBox="1"/>
          <p:nvPr/>
        </p:nvSpPr>
        <p:spPr>
          <a:xfrm>
            <a:off x="8686797" y="1463201"/>
            <a:ext cx="2671151" cy="35394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400" dirty="0"/>
              <a:t># FGM</a:t>
            </a:r>
          </a:p>
          <a:p>
            <a:r>
              <a:rPr lang="pl-PL" sz="1400" dirty="0"/>
              <a:t>r=10;p=.5  # Binomial (r,p)</a:t>
            </a:r>
          </a:p>
          <a:p>
            <a:r>
              <a:rPr lang="pl-PL" sz="1400" dirty="0"/>
              <a:t>n=1000 </a:t>
            </a:r>
          </a:p>
          <a:p>
            <a:r>
              <a:rPr lang="pl-PL" sz="1400" dirty="0"/>
              <a:t>X=rbinom(n,r,p)</a:t>
            </a:r>
          </a:p>
          <a:p>
            <a:r>
              <a:rPr lang="pl-PL" sz="1400" dirty="0"/>
              <a:t>T=seq(0,1,.01)</a:t>
            </a:r>
          </a:p>
          <a:p>
            <a:r>
              <a:rPr lang="pl-PL" sz="1400" dirty="0"/>
              <a:t>M=integer(length(T)) # vetor nulo</a:t>
            </a:r>
          </a:p>
          <a:p>
            <a:r>
              <a:rPr lang="pl-PL" sz="1400" dirty="0"/>
              <a:t>k=1</a:t>
            </a:r>
          </a:p>
          <a:p>
            <a:r>
              <a:rPr lang="pl-PL" sz="1400" dirty="0"/>
              <a:t>for (t in T){</a:t>
            </a:r>
          </a:p>
          <a:p>
            <a:r>
              <a:rPr lang="pl-PL" sz="1400" dirty="0"/>
              <a:t>  Y=exp(t*X)</a:t>
            </a:r>
          </a:p>
          <a:p>
            <a:r>
              <a:rPr lang="pl-PL" sz="1400" dirty="0"/>
              <a:t>  M[k]=mean(Y)</a:t>
            </a:r>
          </a:p>
          <a:p>
            <a:r>
              <a:rPr lang="pl-PL" sz="1400" dirty="0"/>
              <a:t>  k=k+1</a:t>
            </a:r>
          </a:p>
          <a:p>
            <a:r>
              <a:rPr lang="pl-PL" sz="1400" dirty="0"/>
              <a:t>}</a:t>
            </a:r>
          </a:p>
          <a:p>
            <a:r>
              <a:rPr lang="pl-PL" sz="1400" dirty="0"/>
              <a:t>plot(T,M)</a:t>
            </a:r>
          </a:p>
          <a:p>
            <a:endParaRPr lang="pl-PL" sz="1400" dirty="0"/>
          </a:p>
          <a:p>
            <a:r>
              <a:rPr lang="pl-PL" sz="1400" dirty="0"/>
              <a:t>FGM=(p*exp(T)+1-p)^r</a:t>
            </a:r>
          </a:p>
          <a:p>
            <a:r>
              <a:rPr lang="pl-PL" sz="1400" dirty="0"/>
              <a:t>lines(T,FGM, type="l")</a:t>
            </a:r>
            <a:endParaRPr lang="pt-BR" sz="1400" dirty="0"/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5727B5AD-B0A6-4736-BC91-CC20D262E8F4}"/>
              </a:ext>
            </a:extLst>
          </p:cNvPr>
          <p:cNvCxnSpPr>
            <a:cxnSpLocks/>
          </p:cNvCxnSpPr>
          <p:nvPr/>
        </p:nvCxnSpPr>
        <p:spPr>
          <a:xfrm>
            <a:off x="8362253" y="1413164"/>
            <a:ext cx="13855" cy="4943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BD6F34FE-ECB8-4F02-AF2B-238144E28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24079"/>
            <a:ext cx="5641578" cy="1396206"/>
          </a:xfrm>
          <a:prstGeom prst="rect">
            <a:avLst/>
          </a:prstGeom>
          <a:ln w="28575">
            <a:solidFill>
              <a:srgbClr val="C00000">
                <a:alpha val="50196"/>
              </a:srgbClr>
            </a:solidFill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2696C55-4BCE-4D16-91C5-6F51A7B9A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069" y="3408967"/>
            <a:ext cx="4761905" cy="15809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4E3D1C2-9F0B-4C64-BC8D-1925C25888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287" y="3147903"/>
            <a:ext cx="2384203" cy="220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82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DD2AB-8973-489D-9F14-E2545D25E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54" y="365126"/>
            <a:ext cx="10868891" cy="99262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BR" b="1" dirty="0"/>
              <a:t>Exemplos</a:t>
            </a:r>
            <a:endParaRPr lang="pt-BR" b="1" i="1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4EE44C5-1A35-48B3-8FF8-A560BFEE4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95AF709-A08B-416E-82E3-668D5E942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9</a:t>
            </a:fld>
            <a:endParaRPr lang="pt-BR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630B88E3-255C-47DD-96F8-1F680779563B}"/>
              </a:ext>
            </a:extLst>
          </p:cNvPr>
          <p:cNvCxnSpPr>
            <a:cxnSpLocks/>
          </p:cNvCxnSpPr>
          <p:nvPr/>
        </p:nvCxnSpPr>
        <p:spPr>
          <a:xfrm>
            <a:off x="6511635" y="1413164"/>
            <a:ext cx="13855" cy="4943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346A422E-7E5E-440A-892E-A3D9E5829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54" y="1614973"/>
            <a:ext cx="5492496" cy="9926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109EBB9-CD61-43C7-BDFC-983B12465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54" y="2918091"/>
            <a:ext cx="4466667" cy="193333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F59F04C-4530-4E5E-8520-7E030C02D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687" y="5098133"/>
            <a:ext cx="4714286" cy="87619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46B588EE-63A0-49A2-AC25-ABA4B58E93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9016" y="1614973"/>
            <a:ext cx="4771429" cy="109523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148589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6889</TotalTime>
  <Words>659</Words>
  <Application>Microsoft Office PowerPoint</Application>
  <PresentationFormat>Widescreen</PresentationFormat>
  <Paragraphs>93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Times New Roman</vt:lpstr>
      <vt:lpstr>Wingdings</vt:lpstr>
      <vt:lpstr>Tema do Office</vt:lpstr>
      <vt:lpstr>Apresentação do PowerPoint</vt:lpstr>
      <vt:lpstr>Definição de Esperança Condicional:</vt:lpstr>
      <vt:lpstr>Continuação:</vt:lpstr>
      <vt:lpstr>ESPERANÇA DA ESPERANÇA CONDICIONAL</vt:lpstr>
      <vt:lpstr>Exemplo</vt:lpstr>
      <vt:lpstr>Edumetria: Correlação Ponto-Bisserial</vt:lpstr>
      <vt:lpstr>Variância &amp; Covariância Condicional</vt:lpstr>
      <vt:lpstr>Apresentação do PowerPoint</vt:lpstr>
      <vt:lpstr>Exemplos</vt:lpstr>
      <vt:lpstr>Gerando Momentos: E(X^n)</vt:lpstr>
      <vt:lpstr>Distribuição Normal Multivariada</vt:lpstr>
      <vt:lpstr>A FGM determina a Distribuição</vt:lpstr>
      <vt:lpstr>FGM da SOMA de v.a.</vt:lpstr>
      <vt:lpstr>FGM Conjunta</vt:lpstr>
      <vt:lpstr>Exemplo:</vt:lpstr>
      <vt:lpstr>Função Característica: ϕ_X (t)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Heliton Tavares</dc:creator>
  <cp:lastModifiedBy>Heliton Tavares</cp:lastModifiedBy>
  <cp:revision>4</cp:revision>
  <dcterms:created xsi:type="dcterms:W3CDTF">2020-11-16T09:33:32Z</dcterms:created>
  <dcterms:modified xsi:type="dcterms:W3CDTF">2020-12-02T10:37:22Z</dcterms:modified>
</cp:coreProperties>
</file>